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3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9144000" cy="5143500" type="screen16x9"/>
  <p:notesSz cx="6858000" cy="9144000"/>
  <p:embeddedFontLst>
    <p:embeddedFont>
      <p:font typeface="Fira Sans Extra Condensed" panose="020F0502020204030204" pitchFamily="34" charset="0"/>
      <p:regular r:id="rId40"/>
      <p:bold r:id="rId41"/>
      <p:italic r:id="rId42"/>
      <p:boldItalic r:id="rId43"/>
    </p:embeddedFont>
    <p:embeddedFont>
      <p:font typeface="Fira Sans Extra Condensed SemiBold" panose="020B0603050000020004" pitchFamily="34" charset="0"/>
      <p:regular r:id="rId44"/>
      <p:bold r:id="rId45"/>
      <p:italic r:id="rId46"/>
      <p:boldItalic r:id="rId47"/>
    </p:embeddedFont>
    <p:embeddedFont>
      <p:font typeface="Maven Pro" pitchFamily="2" charset="77"/>
      <p:regular r:id="rId48"/>
      <p:bold r:id="rId49"/>
    </p:embeddedFont>
    <p:embeddedFont>
      <p:font typeface="Nunito" pitchFamily="2" charset="77"/>
      <p:regular r:id="rId50"/>
      <p:bold r:id="rId51"/>
      <p:italic r:id="rId52"/>
      <p:boldItalic r:id="rId53"/>
    </p:embeddedFont>
    <p:embeddedFont>
      <p:font typeface="Roboto" panose="020000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89502C-2F29-44BA-8916-17C32ABC6BEE}">
  <a:tblStyle styleId="{5D89502C-2F29-44BA-8916-17C32ABC6B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28EB6ED-3F01-4C16-815F-BAA598F6737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7"/>
  </p:normalViewPr>
  <p:slideViewPr>
    <p:cSldViewPr snapToGrid="0">
      <p:cViewPr varScale="1">
        <p:scale>
          <a:sx n="144" d="100"/>
          <a:sy n="144" d="100"/>
        </p:scale>
        <p:origin x="7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8" Type="http://schemas.openxmlformats.org/officeDocument/2006/relationships/slide" Target="slides/slide6.xml"/><Relationship Id="rId51" Type="http://schemas.openxmlformats.org/officeDocument/2006/relationships/font" Target="fonts/font1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7.fntdata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4a12da03d_1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04a12da03d_1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04a97ae8b4_1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04a97ae8b4_1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04aa964813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104aa964813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04a97ae8b4_1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04a97ae8b4_1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1048980bd8c_0_4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1048980bd8c_0_4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104a97ae8b4_1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104a97ae8b4_1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104aa964813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104aa964813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02b999a9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02b999a9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102b999a94c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102b999a94c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02b999a94c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02b999a94c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102b999a94c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102b999a94c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04725eb62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04725eb62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102b999a94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102b999a94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038e5c5ed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1038e5c5ed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104aa96481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104aa96481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104a12da03d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104a12da03d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fc81717308_8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fc81717308_8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04a12da03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04a12da03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104a12da03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104a12da03d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04a12da03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04a12da03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104a12da03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104a12da03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104a12da03d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104a12da03d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04aa96481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04aa96481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104aa964813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104aa964813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104aa964813_3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104aa964813_3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104949189d3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104949189d3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10497ee0312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10497ee0312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104aa964813_3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104aa964813_3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104a12da03d_1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104a12da03d_1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104a12da03d_1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104a12da03d_1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04a12da03d_2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04a12da03d_2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04a97ae8b4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104a97ae8b4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104a97ae8b4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104a97ae8b4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04a97ae8b4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04a97ae8b4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04a97ae8b4_1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04a97ae8b4_1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4a97ae8b4_1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104a97ae8b4_1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ctrTitle"/>
          </p:nvPr>
        </p:nvSpPr>
        <p:spPr>
          <a:xfrm>
            <a:off x="4777550" y="1061700"/>
            <a:ext cx="3909000" cy="25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82" name="Google Shape;282;p15"/>
          <p:cNvSpPr txBox="1">
            <a:spLocks noGrp="1"/>
          </p:cNvSpPr>
          <p:nvPr>
            <p:ph type="subTitle" idx="1"/>
          </p:nvPr>
        </p:nvSpPr>
        <p:spPr>
          <a:xfrm>
            <a:off x="4777550" y="3605400"/>
            <a:ext cx="3909000" cy="4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3" name="Google Shape;283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6" name="Google Shape;286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4" name="Google Shape;294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5" name="Google Shape;295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5" name="Google Shape;305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9" name="Google Shape;309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0" name="Google Shape;310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1" name="Google Shape;311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314" name="Google Shape;314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" name="Google Shape;317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8" name="Google Shape;318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278" name="Google Shape;278;p1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9" name="Google Shape;279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  <p:sp>
        <p:nvSpPr>
          <p:cNvPr id="326" name="Google Shape;326;p26"/>
          <p:cNvSpPr txBox="1"/>
          <p:nvPr/>
        </p:nvSpPr>
        <p:spPr>
          <a:xfrm>
            <a:off x="4393200" y="697600"/>
            <a:ext cx="4495200" cy="43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Forecast Depression Level and Risk of Suicide</a:t>
            </a:r>
            <a:endParaRPr sz="3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Maven Pro"/>
                <a:ea typeface="Maven Pro"/>
                <a:cs typeface="Maven Pro"/>
                <a:sym typeface="Maven Pro"/>
              </a:rPr>
              <a:t>Team</a:t>
            </a:r>
            <a:r>
              <a:rPr lang="en-GB" sz="1600">
                <a:latin typeface="Maven Pro"/>
                <a:ea typeface="Maven Pro"/>
                <a:cs typeface="Maven Pro"/>
                <a:sym typeface="Maven Pro"/>
              </a:rPr>
              <a:t>: QWQ</a:t>
            </a:r>
            <a:endParaRPr sz="1600"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b="1">
                <a:latin typeface="Maven Pro"/>
                <a:ea typeface="Maven Pro"/>
                <a:cs typeface="Maven Pro"/>
                <a:sym typeface="Maven Pro"/>
              </a:rPr>
              <a:t>Group members</a:t>
            </a:r>
            <a:r>
              <a:rPr lang="en-GB" sz="1600">
                <a:latin typeface="Maven Pro"/>
                <a:ea typeface="Maven Pro"/>
                <a:cs typeface="Maven Pro"/>
                <a:sym typeface="Maven Pro"/>
              </a:rPr>
              <a:t>: Amber Wang, Caroline Xu, Zimo Wu, Wanqing Li</a:t>
            </a:r>
            <a:endParaRPr sz="1600"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b="1">
                <a:latin typeface="Maven Pro"/>
                <a:ea typeface="Maven Pro"/>
                <a:cs typeface="Maven Pro"/>
                <a:sym typeface="Maven Pro"/>
              </a:rPr>
              <a:t>Mentors</a:t>
            </a:r>
            <a:r>
              <a:rPr lang="en-GB" sz="1600">
                <a:latin typeface="Maven Pro"/>
                <a:ea typeface="Maven Pro"/>
                <a:cs typeface="Maven Pro"/>
                <a:sym typeface="Maven Pro"/>
              </a:rPr>
              <a:t>: Farnoosh &amp; Shilpa</a:t>
            </a:r>
            <a:endParaRPr sz="1600"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3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27" name="Google Shape;327;p26"/>
          <p:cNvGrpSpPr/>
          <p:nvPr/>
        </p:nvGrpSpPr>
        <p:grpSpPr>
          <a:xfrm>
            <a:off x="304801" y="621408"/>
            <a:ext cx="3728509" cy="3766092"/>
            <a:chOff x="457197" y="411464"/>
            <a:chExt cx="4320404" cy="4320399"/>
          </a:xfrm>
        </p:grpSpPr>
        <p:sp>
          <p:nvSpPr>
            <p:cNvPr id="328" name="Google Shape;328;p26"/>
            <p:cNvSpPr/>
            <p:nvPr/>
          </p:nvSpPr>
          <p:spPr>
            <a:xfrm>
              <a:off x="457204" y="411466"/>
              <a:ext cx="4320397" cy="4320397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04783" y="0"/>
                  </a:moveTo>
                  <a:lnTo>
                    <a:pt x="103421" y="17"/>
                  </a:lnTo>
                  <a:lnTo>
                    <a:pt x="102076" y="50"/>
                  </a:lnTo>
                  <a:lnTo>
                    <a:pt x="100731" y="83"/>
                  </a:lnTo>
                  <a:lnTo>
                    <a:pt x="99386" y="149"/>
                  </a:lnTo>
                  <a:lnTo>
                    <a:pt x="98040" y="216"/>
                  </a:lnTo>
                  <a:lnTo>
                    <a:pt x="96712" y="316"/>
                  </a:lnTo>
                  <a:lnTo>
                    <a:pt x="95383" y="415"/>
                  </a:lnTo>
                  <a:lnTo>
                    <a:pt x="94071" y="548"/>
                  </a:lnTo>
                  <a:lnTo>
                    <a:pt x="92742" y="698"/>
                  </a:lnTo>
                  <a:lnTo>
                    <a:pt x="91430" y="847"/>
                  </a:lnTo>
                  <a:lnTo>
                    <a:pt x="90118" y="1030"/>
                  </a:lnTo>
                  <a:lnTo>
                    <a:pt x="88823" y="1212"/>
                  </a:lnTo>
                  <a:lnTo>
                    <a:pt x="87527" y="1428"/>
                  </a:lnTo>
                  <a:lnTo>
                    <a:pt x="86232" y="1644"/>
                  </a:lnTo>
                  <a:lnTo>
                    <a:pt x="84936" y="1877"/>
                  </a:lnTo>
                  <a:lnTo>
                    <a:pt x="83657" y="2143"/>
                  </a:lnTo>
                  <a:lnTo>
                    <a:pt x="82378" y="2408"/>
                  </a:lnTo>
                  <a:lnTo>
                    <a:pt x="81116" y="2691"/>
                  </a:lnTo>
                  <a:lnTo>
                    <a:pt x="79854" y="2990"/>
                  </a:lnTo>
                  <a:lnTo>
                    <a:pt x="78592" y="3305"/>
                  </a:lnTo>
                  <a:lnTo>
                    <a:pt x="77346" y="3637"/>
                  </a:lnTo>
                  <a:lnTo>
                    <a:pt x="76100" y="3986"/>
                  </a:lnTo>
                  <a:lnTo>
                    <a:pt x="74855" y="4335"/>
                  </a:lnTo>
                  <a:lnTo>
                    <a:pt x="73626" y="4717"/>
                  </a:lnTo>
                  <a:lnTo>
                    <a:pt x="72397" y="5115"/>
                  </a:lnTo>
                  <a:lnTo>
                    <a:pt x="71168" y="5514"/>
                  </a:lnTo>
                  <a:lnTo>
                    <a:pt x="69955" y="5929"/>
                  </a:lnTo>
                  <a:lnTo>
                    <a:pt x="68759" y="6361"/>
                  </a:lnTo>
                  <a:lnTo>
                    <a:pt x="67547" y="6810"/>
                  </a:lnTo>
                  <a:lnTo>
                    <a:pt x="66351" y="7275"/>
                  </a:lnTo>
                  <a:lnTo>
                    <a:pt x="65172" y="7756"/>
                  </a:lnTo>
                  <a:lnTo>
                    <a:pt x="63993" y="8238"/>
                  </a:lnTo>
                  <a:lnTo>
                    <a:pt x="62830" y="8753"/>
                  </a:lnTo>
                  <a:lnTo>
                    <a:pt x="61651" y="9268"/>
                  </a:lnTo>
                  <a:lnTo>
                    <a:pt x="60505" y="9799"/>
                  </a:lnTo>
                  <a:lnTo>
                    <a:pt x="59359" y="10347"/>
                  </a:lnTo>
                  <a:lnTo>
                    <a:pt x="58213" y="10895"/>
                  </a:lnTo>
                  <a:lnTo>
                    <a:pt x="57084" y="11477"/>
                  </a:lnTo>
                  <a:lnTo>
                    <a:pt x="55954" y="12058"/>
                  </a:lnTo>
                  <a:lnTo>
                    <a:pt x="54841" y="12656"/>
                  </a:lnTo>
                  <a:lnTo>
                    <a:pt x="53729" y="13270"/>
                  </a:lnTo>
                  <a:lnTo>
                    <a:pt x="52632" y="13885"/>
                  </a:lnTo>
                  <a:lnTo>
                    <a:pt x="51536" y="14532"/>
                  </a:lnTo>
                  <a:lnTo>
                    <a:pt x="50440" y="15180"/>
                  </a:lnTo>
                  <a:lnTo>
                    <a:pt x="49377" y="15845"/>
                  </a:lnTo>
                  <a:lnTo>
                    <a:pt x="48298" y="16509"/>
                  </a:lnTo>
                  <a:lnTo>
                    <a:pt x="47251" y="17206"/>
                  </a:lnTo>
                  <a:lnTo>
                    <a:pt x="46188" y="17904"/>
                  </a:lnTo>
                  <a:lnTo>
                    <a:pt x="45159" y="18618"/>
                  </a:lnTo>
                  <a:lnTo>
                    <a:pt x="44129" y="19332"/>
                  </a:lnTo>
                  <a:lnTo>
                    <a:pt x="43099" y="20080"/>
                  </a:lnTo>
                  <a:lnTo>
                    <a:pt x="42086" y="20827"/>
                  </a:lnTo>
                  <a:lnTo>
                    <a:pt x="41090" y="21574"/>
                  </a:lnTo>
                  <a:lnTo>
                    <a:pt x="40093" y="22355"/>
                  </a:lnTo>
                  <a:lnTo>
                    <a:pt x="39113" y="23136"/>
                  </a:lnTo>
                  <a:lnTo>
                    <a:pt x="38133" y="23933"/>
                  </a:lnTo>
                  <a:lnTo>
                    <a:pt x="37170" y="24747"/>
                  </a:lnTo>
                  <a:lnTo>
                    <a:pt x="36207" y="25561"/>
                  </a:lnTo>
                  <a:lnTo>
                    <a:pt x="35260" y="26391"/>
                  </a:lnTo>
                  <a:lnTo>
                    <a:pt x="34330" y="27221"/>
                  </a:lnTo>
                  <a:lnTo>
                    <a:pt x="33400" y="28085"/>
                  </a:lnTo>
                  <a:lnTo>
                    <a:pt x="32486" y="28932"/>
                  </a:lnTo>
                  <a:lnTo>
                    <a:pt x="31589" y="29812"/>
                  </a:lnTo>
                  <a:lnTo>
                    <a:pt x="30693" y="30693"/>
                  </a:lnTo>
                  <a:lnTo>
                    <a:pt x="29812" y="31589"/>
                  </a:lnTo>
                  <a:lnTo>
                    <a:pt x="28932" y="32486"/>
                  </a:lnTo>
                  <a:lnTo>
                    <a:pt x="28068" y="33416"/>
                  </a:lnTo>
                  <a:lnTo>
                    <a:pt x="27221" y="34330"/>
                  </a:lnTo>
                  <a:lnTo>
                    <a:pt x="26374" y="35277"/>
                  </a:lnTo>
                  <a:lnTo>
                    <a:pt x="25544" y="36207"/>
                  </a:lnTo>
                  <a:lnTo>
                    <a:pt x="24730" y="37170"/>
                  </a:lnTo>
                  <a:lnTo>
                    <a:pt x="23933" y="38133"/>
                  </a:lnTo>
                  <a:lnTo>
                    <a:pt x="23136" y="39113"/>
                  </a:lnTo>
                  <a:lnTo>
                    <a:pt x="22355" y="40093"/>
                  </a:lnTo>
                  <a:lnTo>
                    <a:pt x="21575" y="41090"/>
                  </a:lnTo>
                  <a:lnTo>
                    <a:pt x="20811" y="42086"/>
                  </a:lnTo>
                  <a:lnTo>
                    <a:pt x="20063" y="43099"/>
                  </a:lnTo>
                  <a:lnTo>
                    <a:pt x="19332" y="44129"/>
                  </a:lnTo>
                  <a:lnTo>
                    <a:pt x="18602" y="45159"/>
                  </a:lnTo>
                  <a:lnTo>
                    <a:pt x="17904" y="46205"/>
                  </a:lnTo>
                  <a:lnTo>
                    <a:pt x="17190" y="47251"/>
                  </a:lnTo>
                  <a:lnTo>
                    <a:pt x="16509" y="48314"/>
                  </a:lnTo>
                  <a:lnTo>
                    <a:pt x="15828" y="49377"/>
                  </a:lnTo>
                  <a:lnTo>
                    <a:pt x="15164" y="50457"/>
                  </a:lnTo>
                  <a:lnTo>
                    <a:pt x="14516" y="51536"/>
                  </a:lnTo>
                  <a:lnTo>
                    <a:pt x="13885" y="52632"/>
                  </a:lnTo>
                  <a:lnTo>
                    <a:pt x="13254" y="53729"/>
                  </a:lnTo>
                  <a:lnTo>
                    <a:pt x="12656" y="54841"/>
                  </a:lnTo>
                  <a:lnTo>
                    <a:pt x="12058" y="55954"/>
                  </a:lnTo>
                  <a:lnTo>
                    <a:pt x="11460" y="57084"/>
                  </a:lnTo>
                  <a:lnTo>
                    <a:pt x="10895" y="58213"/>
                  </a:lnTo>
                  <a:lnTo>
                    <a:pt x="10331" y="59359"/>
                  </a:lnTo>
                  <a:lnTo>
                    <a:pt x="9782" y="60505"/>
                  </a:lnTo>
                  <a:lnTo>
                    <a:pt x="9251" y="61668"/>
                  </a:lnTo>
                  <a:lnTo>
                    <a:pt x="8736" y="62830"/>
                  </a:lnTo>
                  <a:lnTo>
                    <a:pt x="8238" y="63993"/>
                  </a:lnTo>
                  <a:lnTo>
                    <a:pt x="7740" y="65172"/>
                  </a:lnTo>
                  <a:lnTo>
                    <a:pt x="7275" y="66368"/>
                  </a:lnTo>
                  <a:lnTo>
                    <a:pt x="6810" y="67564"/>
                  </a:lnTo>
                  <a:lnTo>
                    <a:pt x="6361" y="68759"/>
                  </a:lnTo>
                  <a:lnTo>
                    <a:pt x="5929" y="69972"/>
                  </a:lnTo>
                  <a:lnTo>
                    <a:pt x="5514" y="71184"/>
                  </a:lnTo>
                  <a:lnTo>
                    <a:pt x="5099" y="72397"/>
                  </a:lnTo>
                  <a:lnTo>
                    <a:pt x="4717" y="73626"/>
                  </a:lnTo>
                  <a:lnTo>
                    <a:pt x="4335" y="74855"/>
                  </a:lnTo>
                  <a:lnTo>
                    <a:pt x="3969" y="76100"/>
                  </a:lnTo>
                  <a:lnTo>
                    <a:pt x="3637" y="77346"/>
                  </a:lnTo>
                  <a:lnTo>
                    <a:pt x="3305" y="78592"/>
                  </a:lnTo>
                  <a:lnTo>
                    <a:pt x="2990" y="79854"/>
                  </a:lnTo>
                  <a:lnTo>
                    <a:pt x="2691" y="81116"/>
                  </a:lnTo>
                  <a:lnTo>
                    <a:pt x="2408" y="82395"/>
                  </a:lnTo>
                  <a:lnTo>
                    <a:pt x="2126" y="83674"/>
                  </a:lnTo>
                  <a:lnTo>
                    <a:pt x="1877" y="84953"/>
                  </a:lnTo>
                  <a:lnTo>
                    <a:pt x="1644" y="86232"/>
                  </a:lnTo>
                  <a:lnTo>
                    <a:pt x="1412" y="87527"/>
                  </a:lnTo>
                  <a:lnTo>
                    <a:pt x="1212" y="88822"/>
                  </a:lnTo>
                  <a:lnTo>
                    <a:pt x="1013" y="90135"/>
                  </a:lnTo>
                  <a:lnTo>
                    <a:pt x="847" y="91430"/>
                  </a:lnTo>
                  <a:lnTo>
                    <a:pt x="681" y="92759"/>
                  </a:lnTo>
                  <a:lnTo>
                    <a:pt x="548" y="94071"/>
                  </a:lnTo>
                  <a:lnTo>
                    <a:pt x="415" y="95399"/>
                  </a:lnTo>
                  <a:lnTo>
                    <a:pt x="316" y="96728"/>
                  </a:lnTo>
                  <a:lnTo>
                    <a:pt x="216" y="98057"/>
                  </a:lnTo>
                  <a:lnTo>
                    <a:pt x="133" y="99386"/>
                  </a:lnTo>
                  <a:lnTo>
                    <a:pt x="83" y="100731"/>
                  </a:lnTo>
                  <a:lnTo>
                    <a:pt x="33" y="102076"/>
                  </a:lnTo>
                  <a:lnTo>
                    <a:pt x="17" y="103421"/>
                  </a:lnTo>
                  <a:lnTo>
                    <a:pt x="0" y="104783"/>
                  </a:lnTo>
                  <a:lnTo>
                    <a:pt x="17" y="106129"/>
                  </a:lnTo>
                  <a:lnTo>
                    <a:pt x="33" y="107491"/>
                  </a:lnTo>
                  <a:lnTo>
                    <a:pt x="83" y="108836"/>
                  </a:lnTo>
                  <a:lnTo>
                    <a:pt x="133" y="110181"/>
                  </a:lnTo>
                  <a:lnTo>
                    <a:pt x="216" y="111510"/>
                  </a:lnTo>
                  <a:lnTo>
                    <a:pt x="316" y="112838"/>
                  </a:lnTo>
                  <a:lnTo>
                    <a:pt x="415" y="114167"/>
                  </a:lnTo>
                  <a:lnTo>
                    <a:pt x="548" y="115496"/>
                  </a:lnTo>
                  <a:lnTo>
                    <a:pt x="681" y="116808"/>
                  </a:lnTo>
                  <a:lnTo>
                    <a:pt x="847" y="118120"/>
                  </a:lnTo>
                  <a:lnTo>
                    <a:pt x="1013" y="119432"/>
                  </a:lnTo>
                  <a:lnTo>
                    <a:pt x="1212" y="120744"/>
                  </a:lnTo>
                  <a:lnTo>
                    <a:pt x="1412" y="122040"/>
                  </a:lnTo>
                  <a:lnTo>
                    <a:pt x="1644" y="123335"/>
                  </a:lnTo>
                  <a:lnTo>
                    <a:pt x="1877" y="124614"/>
                  </a:lnTo>
                  <a:lnTo>
                    <a:pt x="2126" y="125893"/>
                  </a:lnTo>
                  <a:lnTo>
                    <a:pt x="2408" y="127172"/>
                  </a:lnTo>
                  <a:lnTo>
                    <a:pt x="2691" y="128450"/>
                  </a:lnTo>
                  <a:lnTo>
                    <a:pt x="2990" y="129713"/>
                  </a:lnTo>
                  <a:lnTo>
                    <a:pt x="3305" y="130958"/>
                  </a:lnTo>
                  <a:lnTo>
                    <a:pt x="3637" y="132221"/>
                  </a:lnTo>
                  <a:lnTo>
                    <a:pt x="3969" y="133466"/>
                  </a:lnTo>
                  <a:lnTo>
                    <a:pt x="4335" y="134712"/>
                  </a:lnTo>
                  <a:lnTo>
                    <a:pt x="4717" y="135941"/>
                  </a:lnTo>
                  <a:lnTo>
                    <a:pt x="5099" y="137170"/>
                  </a:lnTo>
                  <a:lnTo>
                    <a:pt x="5514" y="138382"/>
                  </a:lnTo>
                  <a:lnTo>
                    <a:pt x="5929" y="139595"/>
                  </a:lnTo>
                  <a:lnTo>
                    <a:pt x="6361" y="140807"/>
                  </a:lnTo>
                  <a:lnTo>
                    <a:pt x="6810" y="142003"/>
                  </a:lnTo>
                  <a:lnTo>
                    <a:pt x="7275" y="143199"/>
                  </a:lnTo>
                  <a:lnTo>
                    <a:pt x="7740" y="144378"/>
                  </a:lnTo>
                  <a:lnTo>
                    <a:pt x="8238" y="145557"/>
                  </a:lnTo>
                  <a:lnTo>
                    <a:pt x="8736" y="146736"/>
                  </a:lnTo>
                  <a:lnTo>
                    <a:pt x="9251" y="147899"/>
                  </a:lnTo>
                  <a:lnTo>
                    <a:pt x="9782" y="149062"/>
                  </a:lnTo>
                  <a:lnTo>
                    <a:pt x="10331" y="150208"/>
                  </a:lnTo>
                  <a:lnTo>
                    <a:pt x="10895" y="151354"/>
                  </a:lnTo>
                  <a:lnTo>
                    <a:pt x="11460" y="152483"/>
                  </a:lnTo>
                  <a:lnTo>
                    <a:pt x="12058" y="153612"/>
                  </a:lnTo>
                  <a:lnTo>
                    <a:pt x="12656" y="154725"/>
                  </a:lnTo>
                  <a:lnTo>
                    <a:pt x="13254" y="155838"/>
                  </a:lnTo>
                  <a:lnTo>
                    <a:pt x="13885" y="156934"/>
                  </a:lnTo>
                  <a:lnTo>
                    <a:pt x="14516" y="158030"/>
                  </a:lnTo>
                  <a:lnTo>
                    <a:pt x="15164" y="159110"/>
                  </a:lnTo>
                  <a:lnTo>
                    <a:pt x="15828" y="160189"/>
                  </a:lnTo>
                  <a:lnTo>
                    <a:pt x="16509" y="161252"/>
                  </a:lnTo>
                  <a:lnTo>
                    <a:pt x="17190" y="162315"/>
                  </a:lnTo>
                  <a:lnTo>
                    <a:pt x="17904" y="163362"/>
                  </a:lnTo>
                  <a:lnTo>
                    <a:pt x="18602" y="164408"/>
                  </a:lnTo>
                  <a:lnTo>
                    <a:pt x="19332" y="165438"/>
                  </a:lnTo>
                  <a:lnTo>
                    <a:pt x="20063" y="166451"/>
                  </a:lnTo>
                  <a:lnTo>
                    <a:pt x="20811" y="167464"/>
                  </a:lnTo>
                  <a:lnTo>
                    <a:pt x="21575" y="168477"/>
                  </a:lnTo>
                  <a:lnTo>
                    <a:pt x="22355" y="169474"/>
                  </a:lnTo>
                  <a:lnTo>
                    <a:pt x="23136" y="170453"/>
                  </a:lnTo>
                  <a:lnTo>
                    <a:pt x="23933" y="171433"/>
                  </a:lnTo>
                  <a:lnTo>
                    <a:pt x="24730" y="172397"/>
                  </a:lnTo>
                  <a:lnTo>
                    <a:pt x="25544" y="173343"/>
                  </a:lnTo>
                  <a:lnTo>
                    <a:pt x="26374" y="174290"/>
                  </a:lnTo>
                  <a:lnTo>
                    <a:pt x="27221" y="175237"/>
                  </a:lnTo>
                  <a:lnTo>
                    <a:pt x="28068" y="176150"/>
                  </a:lnTo>
                  <a:lnTo>
                    <a:pt x="28932" y="177064"/>
                  </a:lnTo>
                  <a:lnTo>
                    <a:pt x="29812" y="177977"/>
                  </a:lnTo>
                  <a:lnTo>
                    <a:pt x="30693" y="178874"/>
                  </a:lnTo>
                  <a:lnTo>
                    <a:pt x="31589" y="179754"/>
                  </a:lnTo>
                  <a:lnTo>
                    <a:pt x="32486" y="180618"/>
                  </a:lnTo>
                  <a:lnTo>
                    <a:pt x="33400" y="181482"/>
                  </a:lnTo>
                  <a:lnTo>
                    <a:pt x="34330" y="182329"/>
                  </a:lnTo>
                  <a:lnTo>
                    <a:pt x="35260" y="183176"/>
                  </a:lnTo>
                  <a:lnTo>
                    <a:pt x="36207" y="184006"/>
                  </a:lnTo>
                  <a:lnTo>
                    <a:pt x="37170" y="184820"/>
                  </a:lnTo>
                  <a:lnTo>
                    <a:pt x="38133" y="185634"/>
                  </a:lnTo>
                  <a:lnTo>
                    <a:pt x="39113" y="186431"/>
                  </a:lnTo>
                  <a:lnTo>
                    <a:pt x="40093" y="187212"/>
                  </a:lnTo>
                  <a:lnTo>
                    <a:pt x="41090" y="187976"/>
                  </a:lnTo>
                  <a:lnTo>
                    <a:pt x="42086" y="188740"/>
                  </a:lnTo>
                  <a:lnTo>
                    <a:pt x="43099" y="189487"/>
                  </a:lnTo>
                  <a:lnTo>
                    <a:pt x="44129" y="190218"/>
                  </a:lnTo>
                  <a:lnTo>
                    <a:pt x="45159" y="190948"/>
                  </a:lnTo>
                  <a:lnTo>
                    <a:pt x="46188" y="191663"/>
                  </a:lnTo>
                  <a:lnTo>
                    <a:pt x="47251" y="192360"/>
                  </a:lnTo>
                  <a:lnTo>
                    <a:pt x="48298" y="193041"/>
                  </a:lnTo>
                  <a:lnTo>
                    <a:pt x="49377" y="193722"/>
                  </a:lnTo>
                  <a:lnTo>
                    <a:pt x="50440" y="194386"/>
                  </a:lnTo>
                  <a:lnTo>
                    <a:pt x="51536" y="195034"/>
                  </a:lnTo>
                  <a:lnTo>
                    <a:pt x="52632" y="195682"/>
                  </a:lnTo>
                  <a:lnTo>
                    <a:pt x="53729" y="196296"/>
                  </a:lnTo>
                  <a:lnTo>
                    <a:pt x="54841" y="196911"/>
                  </a:lnTo>
                  <a:lnTo>
                    <a:pt x="55954" y="197509"/>
                  </a:lnTo>
                  <a:lnTo>
                    <a:pt x="57084" y="198090"/>
                  </a:lnTo>
                  <a:lnTo>
                    <a:pt x="58213" y="198671"/>
                  </a:lnTo>
                  <a:lnTo>
                    <a:pt x="59359" y="199219"/>
                  </a:lnTo>
                  <a:lnTo>
                    <a:pt x="60505" y="199768"/>
                  </a:lnTo>
                  <a:lnTo>
                    <a:pt x="61651" y="200299"/>
                  </a:lnTo>
                  <a:lnTo>
                    <a:pt x="62830" y="200814"/>
                  </a:lnTo>
                  <a:lnTo>
                    <a:pt x="63993" y="201329"/>
                  </a:lnTo>
                  <a:lnTo>
                    <a:pt x="65172" y="201810"/>
                  </a:lnTo>
                  <a:lnTo>
                    <a:pt x="66351" y="202292"/>
                  </a:lnTo>
                  <a:lnTo>
                    <a:pt x="67547" y="202757"/>
                  </a:lnTo>
                  <a:lnTo>
                    <a:pt x="68759" y="203206"/>
                  </a:lnTo>
                  <a:lnTo>
                    <a:pt x="69955" y="203637"/>
                  </a:lnTo>
                  <a:lnTo>
                    <a:pt x="71168" y="204053"/>
                  </a:lnTo>
                  <a:lnTo>
                    <a:pt x="72397" y="204451"/>
                  </a:lnTo>
                  <a:lnTo>
                    <a:pt x="73626" y="204850"/>
                  </a:lnTo>
                  <a:lnTo>
                    <a:pt x="74855" y="205215"/>
                  </a:lnTo>
                  <a:lnTo>
                    <a:pt x="76100" y="205581"/>
                  </a:lnTo>
                  <a:lnTo>
                    <a:pt x="77346" y="205929"/>
                  </a:lnTo>
                  <a:lnTo>
                    <a:pt x="78592" y="206262"/>
                  </a:lnTo>
                  <a:lnTo>
                    <a:pt x="79854" y="206577"/>
                  </a:lnTo>
                  <a:lnTo>
                    <a:pt x="81116" y="206876"/>
                  </a:lnTo>
                  <a:lnTo>
                    <a:pt x="82378" y="207158"/>
                  </a:lnTo>
                  <a:lnTo>
                    <a:pt x="83657" y="207424"/>
                  </a:lnTo>
                  <a:lnTo>
                    <a:pt x="84936" y="207673"/>
                  </a:lnTo>
                  <a:lnTo>
                    <a:pt x="86232" y="207922"/>
                  </a:lnTo>
                  <a:lnTo>
                    <a:pt x="87527" y="208138"/>
                  </a:lnTo>
                  <a:lnTo>
                    <a:pt x="88823" y="208354"/>
                  </a:lnTo>
                  <a:lnTo>
                    <a:pt x="90118" y="208537"/>
                  </a:lnTo>
                  <a:lnTo>
                    <a:pt x="91430" y="208720"/>
                  </a:lnTo>
                  <a:lnTo>
                    <a:pt x="92742" y="208869"/>
                  </a:lnTo>
                  <a:lnTo>
                    <a:pt x="94071" y="209019"/>
                  </a:lnTo>
                  <a:lnTo>
                    <a:pt x="95383" y="209135"/>
                  </a:lnTo>
                  <a:lnTo>
                    <a:pt x="96712" y="209251"/>
                  </a:lnTo>
                  <a:lnTo>
                    <a:pt x="98040" y="209351"/>
                  </a:lnTo>
                  <a:lnTo>
                    <a:pt x="99386" y="209417"/>
                  </a:lnTo>
                  <a:lnTo>
                    <a:pt x="100731" y="209484"/>
                  </a:lnTo>
                  <a:lnTo>
                    <a:pt x="102076" y="209517"/>
                  </a:lnTo>
                  <a:lnTo>
                    <a:pt x="103421" y="209550"/>
                  </a:lnTo>
                  <a:lnTo>
                    <a:pt x="106129" y="209550"/>
                  </a:lnTo>
                  <a:lnTo>
                    <a:pt x="107474" y="209517"/>
                  </a:lnTo>
                  <a:lnTo>
                    <a:pt x="108819" y="209484"/>
                  </a:lnTo>
                  <a:lnTo>
                    <a:pt x="110164" y="209417"/>
                  </a:lnTo>
                  <a:lnTo>
                    <a:pt x="111510" y="209351"/>
                  </a:lnTo>
                  <a:lnTo>
                    <a:pt x="112838" y="209251"/>
                  </a:lnTo>
                  <a:lnTo>
                    <a:pt x="114167" y="209135"/>
                  </a:lnTo>
                  <a:lnTo>
                    <a:pt x="115496" y="209019"/>
                  </a:lnTo>
                  <a:lnTo>
                    <a:pt x="116808" y="208869"/>
                  </a:lnTo>
                  <a:lnTo>
                    <a:pt x="118120" y="208720"/>
                  </a:lnTo>
                  <a:lnTo>
                    <a:pt x="119432" y="208537"/>
                  </a:lnTo>
                  <a:lnTo>
                    <a:pt x="120728" y="208354"/>
                  </a:lnTo>
                  <a:lnTo>
                    <a:pt x="122023" y="208138"/>
                  </a:lnTo>
                  <a:lnTo>
                    <a:pt x="123318" y="207922"/>
                  </a:lnTo>
                  <a:lnTo>
                    <a:pt x="124614" y="207673"/>
                  </a:lnTo>
                  <a:lnTo>
                    <a:pt x="125893" y="207424"/>
                  </a:lnTo>
                  <a:lnTo>
                    <a:pt x="127172" y="207158"/>
                  </a:lnTo>
                  <a:lnTo>
                    <a:pt x="128434" y="206876"/>
                  </a:lnTo>
                  <a:lnTo>
                    <a:pt x="129696" y="206577"/>
                  </a:lnTo>
                  <a:lnTo>
                    <a:pt x="130958" y="206262"/>
                  </a:lnTo>
                  <a:lnTo>
                    <a:pt x="132221" y="205929"/>
                  </a:lnTo>
                  <a:lnTo>
                    <a:pt x="133466" y="205581"/>
                  </a:lnTo>
                  <a:lnTo>
                    <a:pt x="134695" y="205215"/>
                  </a:lnTo>
                  <a:lnTo>
                    <a:pt x="135941" y="204850"/>
                  </a:lnTo>
                  <a:lnTo>
                    <a:pt x="137153" y="204451"/>
                  </a:lnTo>
                  <a:lnTo>
                    <a:pt x="138382" y="204053"/>
                  </a:lnTo>
                  <a:lnTo>
                    <a:pt x="139595" y="203637"/>
                  </a:lnTo>
                  <a:lnTo>
                    <a:pt x="140807" y="203206"/>
                  </a:lnTo>
                  <a:lnTo>
                    <a:pt x="142003" y="202757"/>
                  </a:lnTo>
                  <a:lnTo>
                    <a:pt x="143199" y="202292"/>
                  </a:lnTo>
                  <a:lnTo>
                    <a:pt x="144378" y="201810"/>
                  </a:lnTo>
                  <a:lnTo>
                    <a:pt x="145557" y="201329"/>
                  </a:lnTo>
                  <a:lnTo>
                    <a:pt x="146736" y="200814"/>
                  </a:lnTo>
                  <a:lnTo>
                    <a:pt x="147899" y="200299"/>
                  </a:lnTo>
                  <a:lnTo>
                    <a:pt x="149045" y="199768"/>
                  </a:lnTo>
                  <a:lnTo>
                    <a:pt x="150208" y="199219"/>
                  </a:lnTo>
                  <a:lnTo>
                    <a:pt x="151337" y="198671"/>
                  </a:lnTo>
                  <a:lnTo>
                    <a:pt x="152483" y="198090"/>
                  </a:lnTo>
                  <a:lnTo>
                    <a:pt x="153596" y="197509"/>
                  </a:lnTo>
                  <a:lnTo>
                    <a:pt x="154725" y="196911"/>
                  </a:lnTo>
                  <a:lnTo>
                    <a:pt x="155821" y="196296"/>
                  </a:lnTo>
                  <a:lnTo>
                    <a:pt x="156934" y="195682"/>
                  </a:lnTo>
                  <a:lnTo>
                    <a:pt x="158014" y="195034"/>
                  </a:lnTo>
                  <a:lnTo>
                    <a:pt x="159110" y="194386"/>
                  </a:lnTo>
                  <a:lnTo>
                    <a:pt x="160189" y="193722"/>
                  </a:lnTo>
                  <a:lnTo>
                    <a:pt x="161252" y="193041"/>
                  </a:lnTo>
                  <a:lnTo>
                    <a:pt x="162299" y="192360"/>
                  </a:lnTo>
                  <a:lnTo>
                    <a:pt x="163362" y="191663"/>
                  </a:lnTo>
                  <a:lnTo>
                    <a:pt x="164391" y="190948"/>
                  </a:lnTo>
                  <a:lnTo>
                    <a:pt x="165421" y="190218"/>
                  </a:lnTo>
                  <a:lnTo>
                    <a:pt x="166451" y="189487"/>
                  </a:lnTo>
                  <a:lnTo>
                    <a:pt x="167464" y="188740"/>
                  </a:lnTo>
                  <a:lnTo>
                    <a:pt x="168460" y="187976"/>
                  </a:lnTo>
                  <a:lnTo>
                    <a:pt x="169457" y="187212"/>
                  </a:lnTo>
                  <a:lnTo>
                    <a:pt x="170453" y="186431"/>
                  </a:lnTo>
                  <a:lnTo>
                    <a:pt x="171417" y="185634"/>
                  </a:lnTo>
                  <a:lnTo>
                    <a:pt x="172380" y="184820"/>
                  </a:lnTo>
                  <a:lnTo>
                    <a:pt x="173343" y="184006"/>
                  </a:lnTo>
                  <a:lnTo>
                    <a:pt x="174290" y="183176"/>
                  </a:lnTo>
                  <a:lnTo>
                    <a:pt x="175220" y="182329"/>
                  </a:lnTo>
                  <a:lnTo>
                    <a:pt x="176150" y="181482"/>
                  </a:lnTo>
                  <a:lnTo>
                    <a:pt x="177064" y="180618"/>
                  </a:lnTo>
                  <a:lnTo>
                    <a:pt x="177961" y="179754"/>
                  </a:lnTo>
                  <a:lnTo>
                    <a:pt x="178857" y="178874"/>
                  </a:lnTo>
                  <a:lnTo>
                    <a:pt x="179754" y="177977"/>
                  </a:lnTo>
                  <a:lnTo>
                    <a:pt x="180618" y="177064"/>
                  </a:lnTo>
                  <a:lnTo>
                    <a:pt x="181482" y="176150"/>
                  </a:lnTo>
                  <a:lnTo>
                    <a:pt x="182329" y="175237"/>
                  </a:lnTo>
                  <a:lnTo>
                    <a:pt x="183176" y="174290"/>
                  </a:lnTo>
                  <a:lnTo>
                    <a:pt x="184006" y="173343"/>
                  </a:lnTo>
                  <a:lnTo>
                    <a:pt x="184820" y="172397"/>
                  </a:lnTo>
                  <a:lnTo>
                    <a:pt x="185617" y="171433"/>
                  </a:lnTo>
                  <a:lnTo>
                    <a:pt x="186414" y="170453"/>
                  </a:lnTo>
                  <a:lnTo>
                    <a:pt x="187212" y="169474"/>
                  </a:lnTo>
                  <a:lnTo>
                    <a:pt x="187976" y="168477"/>
                  </a:lnTo>
                  <a:lnTo>
                    <a:pt x="188740" y="167464"/>
                  </a:lnTo>
                  <a:lnTo>
                    <a:pt x="189487" y="166451"/>
                  </a:lnTo>
                  <a:lnTo>
                    <a:pt x="190218" y="165438"/>
                  </a:lnTo>
                  <a:lnTo>
                    <a:pt x="190948" y="164408"/>
                  </a:lnTo>
                  <a:lnTo>
                    <a:pt x="191663" y="163362"/>
                  </a:lnTo>
                  <a:lnTo>
                    <a:pt x="192360" y="162315"/>
                  </a:lnTo>
                  <a:lnTo>
                    <a:pt x="193041" y="161252"/>
                  </a:lnTo>
                  <a:lnTo>
                    <a:pt x="193722" y="160189"/>
                  </a:lnTo>
                  <a:lnTo>
                    <a:pt x="194386" y="159110"/>
                  </a:lnTo>
                  <a:lnTo>
                    <a:pt x="195034" y="158030"/>
                  </a:lnTo>
                  <a:lnTo>
                    <a:pt x="195665" y="156934"/>
                  </a:lnTo>
                  <a:lnTo>
                    <a:pt x="196296" y="155838"/>
                  </a:lnTo>
                  <a:lnTo>
                    <a:pt x="196911" y="154725"/>
                  </a:lnTo>
                  <a:lnTo>
                    <a:pt x="197509" y="153612"/>
                  </a:lnTo>
                  <a:lnTo>
                    <a:pt x="198090" y="152483"/>
                  </a:lnTo>
                  <a:lnTo>
                    <a:pt x="198655" y="151354"/>
                  </a:lnTo>
                  <a:lnTo>
                    <a:pt x="199219" y="150208"/>
                  </a:lnTo>
                  <a:lnTo>
                    <a:pt x="199768" y="149062"/>
                  </a:lnTo>
                  <a:lnTo>
                    <a:pt x="200299" y="147899"/>
                  </a:lnTo>
                  <a:lnTo>
                    <a:pt x="200814" y="146736"/>
                  </a:lnTo>
                  <a:lnTo>
                    <a:pt x="201312" y="145557"/>
                  </a:lnTo>
                  <a:lnTo>
                    <a:pt x="201810" y="144378"/>
                  </a:lnTo>
                  <a:lnTo>
                    <a:pt x="202275" y="143199"/>
                  </a:lnTo>
                  <a:lnTo>
                    <a:pt x="202741" y="142003"/>
                  </a:lnTo>
                  <a:lnTo>
                    <a:pt x="203189" y="140807"/>
                  </a:lnTo>
                  <a:lnTo>
                    <a:pt x="203621" y="139595"/>
                  </a:lnTo>
                  <a:lnTo>
                    <a:pt x="204053" y="138382"/>
                  </a:lnTo>
                  <a:lnTo>
                    <a:pt x="204451" y="137170"/>
                  </a:lnTo>
                  <a:lnTo>
                    <a:pt x="204833" y="135941"/>
                  </a:lnTo>
                  <a:lnTo>
                    <a:pt x="205215" y="134712"/>
                  </a:lnTo>
                  <a:lnTo>
                    <a:pt x="205581" y="133466"/>
                  </a:lnTo>
                  <a:lnTo>
                    <a:pt x="205929" y="132221"/>
                  </a:lnTo>
                  <a:lnTo>
                    <a:pt x="206245" y="130958"/>
                  </a:lnTo>
                  <a:lnTo>
                    <a:pt x="206560" y="129713"/>
                  </a:lnTo>
                  <a:lnTo>
                    <a:pt x="206859" y="128450"/>
                  </a:lnTo>
                  <a:lnTo>
                    <a:pt x="207158" y="127172"/>
                  </a:lnTo>
                  <a:lnTo>
                    <a:pt x="207424" y="125893"/>
                  </a:lnTo>
                  <a:lnTo>
                    <a:pt x="207673" y="124614"/>
                  </a:lnTo>
                  <a:lnTo>
                    <a:pt x="207906" y="123335"/>
                  </a:lnTo>
                  <a:lnTo>
                    <a:pt x="208138" y="122040"/>
                  </a:lnTo>
                  <a:lnTo>
                    <a:pt x="208338" y="120744"/>
                  </a:lnTo>
                  <a:lnTo>
                    <a:pt x="208537" y="119432"/>
                  </a:lnTo>
                  <a:lnTo>
                    <a:pt x="208703" y="118120"/>
                  </a:lnTo>
                  <a:lnTo>
                    <a:pt x="208869" y="116808"/>
                  </a:lnTo>
                  <a:lnTo>
                    <a:pt x="209002" y="115496"/>
                  </a:lnTo>
                  <a:lnTo>
                    <a:pt x="209135" y="114167"/>
                  </a:lnTo>
                  <a:lnTo>
                    <a:pt x="209251" y="112838"/>
                  </a:lnTo>
                  <a:lnTo>
                    <a:pt x="209334" y="111510"/>
                  </a:lnTo>
                  <a:lnTo>
                    <a:pt x="209417" y="110181"/>
                  </a:lnTo>
                  <a:lnTo>
                    <a:pt x="209467" y="108836"/>
                  </a:lnTo>
                  <a:lnTo>
                    <a:pt x="209517" y="107491"/>
                  </a:lnTo>
                  <a:lnTo>
                    <a:pt x="209533" y="106129"/>
                  </a:lnTo>
                  <a:lnTo>
                    <a:pt x="209550" y="104783"/>
                  </a:lnTo>
                  <a:lnTo>
                    <a:pt x="209533" y="103421"/>
                  </a:lnTo>
                  <a:lnTo>
                    <a:pt x="209517" y="102076"/>
                  </a:lnTo>
                  <a:lnTo>
                    <a:pt x="209467" y="100731"/>
                  </a:lnTo>
                  <a:lnTo>
                    <a:pt x="209417" y="99386"/>
                  </a:lnTo>
                  <a:lnTo>
                    <a:pt x="209334" y="98057"/>
                  </a:lnTo>
                  <a:lnTo>
                    <a:pt x="209251" y="96728"/>
                  </a:lnTo>
                  <a:lnTo>
                    <a:pt x="209135" y="95399"/>
                  </a:lnTo>
                  <a:lnTo>
                    <a:pt x="209002" y="94071"/>
                  </a:lnTo>
                  <a:lnTo>
                    <a:pt x="208869" y="92759"/>
                  </a:lnTo>
                  <a:lnTo>
                    <a:pt x="208703" y="91430"/>
                  </a:lnTo>
                  <a:lnTo>
                    <a:pt x="208537" y="90135"/>
                  </a:lnTo>
                  <a:lnTo>
                    <a:pt x="208338" y="88822"/>
                  </a:lnTo>
                  <a:lnTo>
                    <a:pt x="208138" y="87527"/>
                  </a:lnTo>
                  <a:lnTo>
                    <a:pt x="207906" y="86232"/>
                  </a:lnTo>
                  <a:lnTo>
                    <a:pt x="207673" y="84953"/>
                  </a:lnTo>
                  <a:lnTo>
                    <a:pt x="207424" y="83674"/>
                  </a:lnTo>
                  <a:lnTo>
                    <a:pt x="207158" y="82395"/>
                  </a:lnTo>
                  <a:lnTo>
                    <a:pt x="206859" y="81116"/>
                  </a:lnTo>
                  <a:lnTo>
                    <a:pt x="206560" y="79854"/>
                  </a:lnTo>
                  <a:lnTo>
                    <a:pt x="206245" y="78592"/>
                  </a:lnTo>
                  <a:lnTo>
                    <a:pt x="205929" y="77346"/>
                  </a:lnTo>
                  <a:lnTo>
                    <a:pt x="205581" y="76100"/>
                  </a:lnTo>
                  <a:lnTo>
                    <a:pt x="205215" y="74855"/>
                  </a:lnTo>
                  <a:lnTo>
                    <a:pt x="204833" y="73626"/>
                  </a:lnTo>
                  <a:lnTo>
                    <a:pt x="204451" y="72397"/>
                  </a:lnTo>
                  <a:lnTo>
                    <a:pt x="204053" y="71184"/>
                  </a:lnTo>
                  <a:lnTo>
                    <a:pt x="203621" y="69972"/>
                  </a:lnTo>
                  <a:lnTo>
                    <a:pt x="203189" y="68759"/>
                  </a:lnTo>
                  <a:lnTo>
                    <a:pt x="202741" y="67564"/>
                  </a:lnTo>
                  <a:lnTo>
                    <a:pt x="202275" y="66368"/>
                  </a:lnTo>
                  <a:lnTo>
                    <a:pt x="201810" y="65172"/>
                  </a:lnTo>
                  <a:lnTo>
                    <a:pt x="201312" y="63993"/>
                  </a:lnTo>
                  <a:lnTo>
                    <a:pt x="200814" y="62830"/>
                  </a:lnTo>
                  <a:lnTo>
                    <a:pt x="200299" y="61668"/>
                  </a:lnTo>
                  <a:lnTo>
                    <a:pt x="199768" y="60505"/>
                  </a:lnTo>
                  <a:lnTo>
                    <a:pt x="199219" y="59359"/>
                  </a:lnTo>
                  <a:lnTo>
                    <a:pt x="198655" y="58213"/>
                  </a:lnTo>
                  <a:lnTo>
                    <a:pt x="198090" y="57084"/>
                  </a:lnTo>
                  <a:lnTo>
                    <a:pt x="197509" y="55954"/>
                  </a:lnTo>
                  <a:lnTo>
                    <a:pt x="196911" y="54841"/>
                  </a:lnTo>
                  <a:lnTo>
                    <a:pt x="196296" y="53729"/>
                  </a:lnTo>
                  <a:lnTo>
                    <a:pt x="195665" y="52632"/>
                  </a:lnTo>
                  <a:lnTo>
                    <a:pt x="195034" y="51536"/>
                  </a:lnTo>
                  <a:lnTo>
                    <a:pt x="194386" y="50457"/>
                  </a:lnTo>
                  <a:lnTo>
                    <a:pt x="193722" y="49377"/>
                  </a:lnTo>
                  <a:lnTo>
                    <a:pt x="193041" y="48314"/>
                  </a:lnTo>
                  <a:lnTo>
                    <a:pt x="192360" y="47251"/>
                  </a:lnTo>
                  <a:lnTo>
                    <a:pt x="191663" y="46205"/>
                  </a:lnTo>
                  <a:lnTo>
                    <a:pt x="190948" y="45159"/>
                  </a:lnTo>
                  <a:lnTo>
                    <a:pt x="190218" y="44129"/>
                  </a:lnTo>
                  <a:lnTo>
                    <a:pt x="189487" y="43099"/>
                  </a:lnTo>
                  <a:lnTo>
                    <a:pt x="188740" y="42086"/>
                  </a:lnTo>
                  <a:lnTo>
                    <a:pt x="187976" y="41090"/>
                  </a:lnTo>
                  <a:lnTo>
                    <a:pt x="187212" y="40093"/>
                  </a:lnTo>
                  <a:lnTo>
                    <a:pt x="186414" y="39113"/>
                  </a:lnTo>
                  <a:lnTo>
                    <a:pt x="185617" y="38133"/>
                  </a:lnTo>
                  <a:lnTo>
                    <a:pt x="184820" y="37170"/>
                  </a:lnTo>
                  <a:lnTo>
                    <a:pt x="184006" y="36207"/>
                  </a:lnTo>
                  <a:lnTo>
                    <a:pt x="183176" y="35277"/>
                  </a:lnTo>
                  <a:lnTo>
                    <a:pt x="182329" y="34330"/>
                  </a:lnTo>
                  <a:lnTo>
                    <a:pt x="181482" y="33416"/>
                  </a:lnTo>
                  <a:lnTo>
                    <a:pt x="180618" y="32486"/>
                  </a:lnTo>
                  <a:lnTo>
                    <a:pt x="179754" y="31589"/>
                  </a:lnTo>
                  <a:lnTo>
                    <a:pt x="178857" y="30693"/>
                  </a:lnTo>
                  <a:lnTo>
                    <a:pt x="177961" y="29812"/>
                  </a:lnTo>
                  <a:lnTo>
                    <a:pt x="177064" y="28932"/>
                  </a:lnTo>
                  <a:lnTo>
                    <a:pt x="176150" y="28085"/>
                  </a:lnTo>
                  <a:lnTo>
                    <a:pt x="175220" y="27221"/>
                  </a:lnTo>
                  <a:lnTo>
                    <a:pt x="174290" y="26391"/>
                  </a:lnTo>
                  <a:lnTo>
                    <a:pt x="173343" y="25561"/>
                  </a:lnTo>
                  <a:lnTo>
                    <a:pt x="172380" y="24747"/>
                  </a:lnTo>
                  <a:lnTo>
                    <a:pt x="171417" y="23933"/>
                  </a:lnTo>
                  <a:lnTo>
                    <a:pt x="170453" y="23136"/>
                  </a:lnTo>
                  <a:lnTo>
                    <a:pt x="169457" y="22355"/>
                  </a:lnTo>
                  <a:lnTo>
                    <a:pt x="168460" y="21574"/>
                  </a:lnTo>
                  <a:lnTo>
                    <a:pt x="167464" y="20827"/>
                  </a:lnTo>
                  <a:lnTo>
                    <a:pt x="166451" y="20080"/>
                  </a:lnTo>
                  <a:lnTo>
                    <a:pt x="165421" y="19332"/>
                  </a:lnTo>
                  <a:lnTo>
                    <a:pt x="164391" y="18618"/>
                  </a:lnTo>
                  <a:lnTo>
                    <a:pt x="163362" y="17904"/>
                  </a:lnTo>
                  <a:lnTo>
                    <a:pt x="162299" y="17206"/>
                  </a:lnTo>
                  <a:lnTo>
                    <a:pt x="161252" y="16509"/>
                  </a:lnTo>
                  <a:lnTo>
                    <a:pt x="160189" y="15845"/>
                  </a:lnTo>
                  <a:lnTo>
                    <a:pt x="159110" y="15180"/>
                  </a:lnTo>
                  <a:lnTo>
                    <a:pt x="158014" y="14532"/>
                  </a:lnTo>
                  <a:lnTo>
                    <a:pt x="156934" y="13885"/>
                  </a:lnTo>
                  <a:lnTo>
                    <a:pt x="155821" y="13270"/>
                  </a:lnTo>
                  <a:lnTo>
                    <a:pt x="154725" y="12656"/>
                  </a:lnTo>
                  <a:lnTo>
                    <a:pt x="153596" y="12058"/>
                  </a:lnTo>
                  <a:lnTo>
                    <a:pt x="152483" y="11477"/>
                  </a:lnTo>
                  <a:lnTo>
                    <a:pt x="151337" y="10895"/>
                  </a:lnTo>
                  <a:lnTo>
                    <a:pt x="150208" y="10347"/>
                  </a:lnTo>
                  <a:lnTo>
                    <a:pt x="149045" y="9799"/>
                  </a:lnTo>
                  <a:lnTo>
                    <a:pt x="147899" y="9268"/>
                  </a:lnTo>
                  <a:lnTo>
                    <a:pt x="146736" y="8753"/>
                  </a:lnTo>
                  <a:lnTo>
                    <a:pt x="145557" y="8238"/>
                  </a:lnTo>
                  <a:lnTo>
                    <a:pt x="144378" y="7756"/>
                  </a:lnTo>
                  <a:lnTo>
                    <a:pt x="143199" y="7275"/>
                  </a:lnTo>
                  <a:lnTo>
                    <a:pt x="142003" y="6810"/>
                  </a:lnTo>
                  <a:lnTo>
                    <a:pt x="140807" y="6361"/>
                  </a:lnTo>
                  <a:lnTo>
                    <a:pt x="139595" y="5929"/>
                  </a:lnTo>
                  <a:lnTo>
                    <a:pt x="138382" y="5514"/>
                  </a:lnTo>
                  <a:lnTo>
                    <a:pt x="137153" y="5115"/>
                  </a:lnTo>
                  <a:lnTo>
                    <a:pt x="135941" y="4717"/>
                  </a:lnTo>
                  <a:lnTo>
                    <a:pt x="134695" y="4335"/>
                  </a:lnTo>
                  <a:lnTo>
                    <a:pt x="133466" y="3986"/>
                  </a:lnTo>
                  <a:lnTo>
                    <a:pt x="132221" y="3637"/>
                  </a:lnTo>
                  <a:lnTo>
                    <a:pt x="130958" y="3305"/>
                  </a:lnTo>
                  <a:lnTo>
                    <a:pt x="129696" y="2990"/>
                  </a:lnTo>
                  <a:lnTo>
                    <a:pt x="128434" y="2691"/>
                  </a:lnTo>
                  <a:lnTo>
                    <a:pt x="127172" y="2408"/>
                  </a:lnTo>
                  <a:lnTo>
                    <a:pt x="125893" y="2143"/>
                  </a:lnTo>
                  <a:lnTo>
                    <a:pt x="124614" y="1877"/>
                  </a:lnTo>
                  <a:lnTo>
                    <a:pt x="123318" y="1644"/>
                  </a:lnTo>
                  <a:lnTo>
                    <a:pt x="122023" y="1428"/>
                  </a:lnTo>
                  <a:lnTo>
                    <a:pt x="120728" y="1212"/>
                  </a:lnTo>
                  <a:lnTo>
                    <a:pt x="119432" y="1030"/>
                  </a:lnTo>
                  <a:lnTo>
                    <a:pt x="118120" y="847"/>
                  </a:lnTo>
                  <a:lnTo>
                    <a:pt x="116808" y="698"/>
                  </a:lnTo>
                  <a:lnTo>
                    <a:pt x="115496" y="548"/>
                  </a:lnTo>
                  <a:lnTo>
                    <a:pt x="114167" y="415"/>
                  </a:lnTo>
                  <a:lnTo>
                    <a:pt x="112838" y="316"/>
                  </a:lnTo>
                  <a:lnTo>
                    <a:pt x="111510" y="216"/>
                  </a:lnTo>
                  <a:lnTo>
                    <a:pt x="110164" y="149"/>
                  </a:lnTo>
                  <a:lnTo>
                    <a:pt x="108819" y="83"/>
                  </a:lnTo>
                  <a:lnTo>
                    <a:pt x="107474" y="50"/>
                  </a:lnTo>
                  <a:lnTo>
                    <a:pt x="106129" y="17"/>
                  </a:lnTo>
                  <a:lnTo>
                    <a:pt x="104783" y="0"/>
                  </a:lnTo>
                  <a:close/>
                </a:path>
              </a:pathLst>
            </a:custGeom>
            <a:solidFill>
              <a:srgbClr val="FD993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806134" y="1395580"/>
              <a:ext cx="3701295" cy="2779157"/>
            </a:xfrm>
            <a:custGeom>
              <a:avLst/>
              <a:gdLst/>
              <a:ahLst/>
              <a:cxnLst/>
              <a:rect l="l" t="t" r="r" b="b"/>
              <a:pathLst>
                <a:path w="179522" h="134796" extrusionOk="0">
                  <a:moveTo>
                    <a:pt x="105132" y="1"/>
                  </a:moveTo>
                  <a:lnTo>
                    <a:pt x="104717" y="18"/>
                  </a:lnTo>
                  <a:lnTo>
                    <a:pt x="104285" y="51"/>
                  </a:lnTo>
                  <a:lnTo>
                    <a:pt x="103870" y="117"/>
                  </a:lnTo>
                  <a:lnTo>
                    <a:pt x="103438" y="184"/>
                  </a:lnTo>
                  <a:lnTo>
                    <a:pt x="103023" y="267"/>
                  </a:lnTo>
                  <a:lnTo>
                    <a:pt x="102608" y="366"/>
                  </a:lnTo>
                  <a:lnTo>
                    <a:pt x="102192" y="483"/>
                  </a:lnTo>
                  <a:lnTo>
                    <a:pt x="101777" y="615"/>
                  </a:lnTo>
                  <a:lnTo>
                    <a:pt x="101345" y="765"/>
                  </a:lnTo>
                  <a:lnTo>
                    <a:pt x="100515" y="1064"/>
                  </a:lnTo>
                  <a:lnTo>
                    <a:pt x="99685" y="1396"/>
                  </a:lnTo>
                  <a:lnTo>
                    <a:pt x="98854" y="1761"/>
                  </a:lnTo>
                  <a:lnTo>
                    <a:pt x="97193" y="2492"/>
                  </a:lnTo>
                  <a:lnTo>
                    <a:pt x="96363" y="2841"/>
                  </a:lnTo>
                  <a:lnTo>
                    <a:pt x="95532" y="3190"/>
                  </a:lnTo>
                  <a:lnTo>
                    <a:pt x="94702" y="3489"/>
                  </a:lnTo>
                  <a:lnTo>
                    <a:pt x="94287" y="3638"/>
                  </a:lnTo>
                  <a:lnTo>
                    <a:pt x="93872" y="3771"/>
                  </a:lnTo>
                  <a:lnTo>
                    <a:pt x="93456" y="3887"/>
                  </a:lnTo>
                  <a:lnTo>
                    <a:pt x="93041" y="3987"/>
                  </a:lnTo>
                  <a:lnTo>
                    <a:pt x="92609" y="4070"/>
                  </a:lnTo>
                  <a:lnTo>
                    <a:pt x="92194" y="4153"/>
                  </a:lnTo>
                  <a:lnTo>
                    <a:pt x="91596" y="4236"/>
                  </a:lnTo>
                  <a:lnTo>
                    <a:pt x="90982" y="4286"/>
                  </a:lnTo>
                  <a:lnTo>
                    <a:pt x="90384" y="4319"/>
                  </a:lnTo>
                  <a:lnTo>
                    <a:pt x="89769" y="4319"/>
                  </a:lnTo>
                  <a:lnTo>
                    <a:pt x="89171" y="4303"/>
                  </a:lnTo>
                  <a:lnTo>
                    <a:pt x="88573" y="4269"/>
                  </a:lnTo>
                  <a:lnTo>
                    <a:pt x="87959" y="4220"/>
                  </a:lnTo>
                  <a:lnTo>
                    <a:pt x="87361" y="4153"/>
                  </a:lnTo>
                  <a:lnTo>
                    <a:pt x="86747" y="4070"/>
                  </a:lnTo>
                  <a:lnTo>
                    <a:pt x="86149" y="3970"/>
                  </a:lnTo>
                  <a:lnTo>
                    <a:pt x="84936" y="3754"/>
                  </a:lnTo>
                  <a:lnTo>
                    <a:pt x="83724" y="3505"/>
                  </a:lnTo>
                  <a:lnTo>
                    <a:pt x="82528" y="3240"/>
                  </a:lnTo>
                  <a:lnTo>
                    <a:pt x="81316" y="2974"/>
                  </a:lnTo>
                  <a:lnTo>
                    <a:pt x="80103" y="2725"/>
                  </a:lnTo>
                  <a:lnTo>
                    <a:pt x="78891" y="2492"/>
                  </a:lnTo>
                  <a:lnTo>
                    <a:pt x="78276" y="2393"/>
                  </a:lnTo>
                  <a:lnTo>
                    <a:pt x="77678" y="2293"/>
                  </a:lnTo>
                  <a:lnTo>
                    <a:pt x="77064" y="2210"/>
                  </a:lnTo>
                  <a:lnTo>
                    <a:pt x="76466" y="2160"/>
                  </a:lnTo>
                  <a:lnTo>
                    <a:pt x="75851" y="2110"/>
                  </a:lnTo>
                  <a:lnTo>
                    <a:pt x="75253" y="2077"/>
                  </a:lnTo>
                  <a:lnTo>
                    <a:pt x="74041" y="2077"/>
                  </a:lnTo>
                  <a:lnTo>
                    <a:pt x="73426" y="2110"/>
                  </a:lnTo>
                  <a:lnTo>
                    <a:pt x="72829" y="2177"/>
                  </a:lnTo>
                  <a:lnTo>
                    <a:pt x="72447" y="2227"/>
                  </a:lnTo>
                  <a:lnTo>
                    <a:pt x="72065" y="2293"/>
                  </a:lnTo>
                  <a:lnTo>
                    <a:pt x="71699" y="2359"/>
                  </a:lnTo>
                  <a:lnTo>
                    <a:pt x="71317" y="2442"/>
                  </a:lnTo>
                  <a:lnTo>
                    <a:pt x="70952" y="2542"/>
                  </a:lnTo>
                  <a:lnTo>
                    <a:pt x="70586" y="2642"/>
                  </a:lnTo>
                  <a:lnTo>
                    <a:pt x="70221" y="2758"/>
                  </a:lnTo>
                  <a:lnTo>
                    <a:pt x="69856" y="2891"/>
                  </a:lnTo>
                  <a:lnTo>
                    <a:pt x="69490" y="3024"/>
                  </a:lnTo>
                  <a:lnTo>
                    <a:pt x="69141" y="3157"/>
                  </a:lnTo>
                  <a:lnTo>
                    <a:pt x="68793" y="3323"/>
                  </a:lnTo>
                  <a:lnTo>
                    <a:pt x="68444" y="3489"/>
                  </a:lnTo>
                  <a:lnTo>
                    <a:pt x="68112" y="3655"/>
                  </a:lnTo>
                  <a:lnTo>
                    <a:pt x="67763" y="3838"/>
                  </a:lnTo>
                  <a:lnTo>
                    <a:pt x="67431" y="4020"/>
                  </a:lnTo>
                  <a:lnTo>
                    <a:pt x="67115" y="4220"/>
                  </a:lnTo>
                  <a:lnTo>
                    <a:pt x="66783" y="4435"/>
                  </a:lnTo>
                  <a:lnTo>
                    <a:pt x="66468" y="4635"/>
                  </a:lnTo>
                  <a:lnTo>
                    <a:pt x="66152" y="4867"/>
                  </a:lnTo>
                  <a:lnTo>
                    <a:pt x="65853" y="5100"/>
                  </a:lnTo>
                  <a:lnTo>
                    <a:pt x="65554" y="5332"/>
                  </a:lnTo>
                  <a:lnTo>
                    <a:pt x="65272" y="5581"/>
                  </a:lnTo>
                  <a:lnTo>
                    <a:pt x="64973" y="5847"/>
                  </a:lnTo>
                  <a:lnTo>
                    <a:pt x="64707" y="6096"/>
                  </a:lnTo>
                  <a:lnTo>
                    <a:pt x="64425" y="6379"/>
                  </a:lnTo>
                  <a:lnTo>
                    <a:pt x="64176" y="6644"/>
                  </a:lnTo>
                  <a:lnTo>
                    <a:pt x="63910" y="6943"/>
                  </a:lnTo>
                  <a:lnTo>
                    <a:pt x="63661" y="7226"/>
                  </a:lnTo>
                  <a:lnTo>
                    <a:pt x="63428" y="7525"/>
                  </a:lnTo>
                  <a:lnTo>
                    <a:pt x="63196" y="7824"/>
                  </a:lnTo>
                  <a:lnTo>
                    <a:pt x="62980" y="8139"/>
                  </a:lnTo>
                  <a:lnTo>
                    <a:pt x="62764" y="8455"/>
                  </a:lnTo>
                  <a:lnTo>
                    <a:pt x="62365" y="9119"/>
                  </a:lnTo>
                  <a:lnTo>
                    <a:pt x="61983" y="9800"/>
                  </a:lnTo>
                  <a:lnTo>
                    <a:pt x="61252" y="11162"/>
                  </a:lnTo>
                  <a:lnTo>
                    <a:pt x="60887" y="11843"/>
                  </a:lnTo>
                  <a:lnTo>
                    <a:pt x="60505" y="12524"/>
                  </a:lnTo>
                  <a:lnTo>
                    <a:pt x="60306" y="12856"/>
                  </a:lnTo>
                  <a:lnTo>
                    <a:pt x="60106" y="13172"/>
                  </a:lnTo>
                  <a:lnTo>
                    <a:pt x="59891" y="13487"/>
                  </a:lnTo>
                  <a:lnTo>
                    <a:pt x="59658" y="13803"/>
                  </a:lnTo>
                  <a:lnTo>
                    <a:pt x="59342" y="14185"/>
                  </a:lnTo>
                  <a:lnTo>
                    <a:pt x="59027" y="14550"/>
                  </a:lnTo>
                  <a:lnTo>
                    <a:pt x="58678" y="14915"/>
                  </a:lnTo>
                  <a:lnTo>
                    <a:pt x="58329" y="15248"/>
                  </a:lnTo>
                  <a:lnTo>
                    <a:pt x="57981" y="15563"/>
                  </a:lnTo>
                  <a:lnTo>
                    <a:pt x="57599" y="15879"/>
                  </a:lnTo>
                  <a:lnTo>
                    <a:pt x="57217" y="16161"/>
                  </a:lnTo>
                  <a:lnTo>
                    <a:pt x="56818" y="16443"/>
                  </a:lnTo>
                  <a:lnTo>
                    <a:pt x="56419" y="16709"/>
                  </a:lnTo>
                  <a:lnTo>
                    <a:pt x="56004" y="16958"/>
                  </a:lnTo>
                  <a:lnTo>
                    <a:pt x="55572" y="17207"/>
                  </a:lnTo>
                  <a:lnTo>
                    <a:pt x="55140" y="17440"/>
                  </a:lnTo>
                  <a:lnTo>
                    <a:pt x="54709" y="17672"/>
                  </a:lnTo>
                  <a:lnTo>
                    <a:pt x="54260" y="17888"/>
                  </a:lnTo>
                  <a:lnTo>
                    <a:pt x="53347" y="18287"/>
                  </a:lnTo>
                  <a:lnTo>
                    <a:pt x="52417" y="18669"/>
                  </a:lnTo>
                  <a:lnTo>
                    <a:pt x="51470" y="19018"/>
                  </a:lnTo>
                  <a:lnTo>
                    <a:pt x="50523" y="19367"/>
                  </a:lnTo>
                  <a:lnTo>
                    <a:pt x="49560" y="19699"/>
                  </a:lnTo>
                  <a:lnTo>
                    <a:pt x="47633" y="20363"/>
                  </a:lnTo>
                  <a:lnTo>
                    <a:pt x="46687" y="20695"/>
                  </a:lnTo>
                  <a:lnTo>
                    <a:pt x="45757" y="21044"/>
                  </a:lnTo>
                  <a:lnTo>
                    <a:pt x="44893" y="21393"/>
                  </a:lnTo>
                  <a:lnTo>
                    <a:pt x="44046" y="21775"/>
                  </a:lnTo>
                  <a:lnTo>
                    <a:pt x="43216" y="22173"/>
                  </a:lnTo>
                  <a:lnTo>
                    <a:pt x="42385" y="22589"/>
                  </a:lnTo>
                  <a:lnTo>
                    <a:pt x="41555" y="23037"/>
                  </a:lnTo>
                  <a:lnTo>
                    <a:pt x="40757" y="23502"/>
                  </a:lnTo>
                  <a:lnTo>
                    <a:pt x="39960" y="24000"/>
                  </a:lnTo>
                  <a:lnTo>
                    <a:pt x="39180" y="24515"/>
                  </a:lnTo>
                  <a:lnTo>
                    <a:pt x="38416" y="25047"/>
                  </a:lnTo>
                  <a:lnTo>
                    <a:pt x="37668" y="25595"/>
                  </a:lnTo>
                  <a:lnTo>
                    <a:pt x="36938" y="26176"/>
                  </a:lnTo>
                  <a:lnTo>
                    <a:pt x="36223" y="26774"/>
                  </a:lnTo>
                  <a:lnTo>
                    <a:pt x="35526" y="27388"/>
                  </a:lnTo>
                  <a:lnTo>
                    <a:pt x="34845" y="28020"/>
                  </a:lnTo>
                  <a:lnTo>
                    <a:pt x="34197" y="28684"/>
                  </a:lnTo>
                  <a:lnTo>
                    <a:pt x="33566" y="29348"/>
                  </a:lnTo>
                  <a:lnTo>
                    <a:pt x="32951" y="30046"/>
                  </a:lnTo>
                  <a:lnTo>
                    <a:pt x="32354" y="30743"/>
                  </a:lnTo>
                  <a:lnTo>
                    <a:pt x="31789" y="31474"/>
                  </a:lnTo>
                  <a:lnTo>
                    <a:pt x="31241" y="32222"/>
                  </a:lnTo>
                  <a:lnTo>
                    <a:pt x="30709" y="32969"/>
                  </a:lnTo>
                  <a:lnTo>
                    <a:pt x="30228" y="33750"/>
                  </a:lnTo>
                  <a:lnTo>
                    <a:pt x="29746" y="34530"/>
                  </a:lnTo>
                  <a:lnTo>
                    <a:pt x="29314" y="35344"/>
                  </a:lnTo>
                  <a:lnTo>
                    <a:pt x="28899" y="36158"/>
                  </a:lnTo>
                  <a:lnTo>
                    <a:pt x="28517" y="36988"/>
                  </a:lnTo>
                  <a:lnTo>
                    <a:pt x="28168" y="37835"/>
                  </a:lnTo>
                  <a:lnTo>
                    <a:pt x="27836" y="38682"/>
                  </a:lnTo>
                  <a:lnTo>
                    <a:pt x="27554" y="39563"/>
                  </a:lnTo>
                  <a:lnTo>
                    <a:pt x="27288" y="40443"/>
                  </a:lnTo>
                  <a:lnTo>
                    <a:pt x="27072" y="41323"/>
                  </a:lnTo>
                  <a:lnTo>
                    <a:pt x="26873" y="42236"/>
                  </a:lnTo>
                  <a:lnTo>
                    <a:pt x="26790" y="42768"/>
                  </a:lnTo>
                  <a:lnTo>
                    <a:pt x="26707" y="43299"/>
                  </a:lnTo>
                  <a:lnTo>
                    <a:pt x="26557" y="44362"/>
                  </a:lnTo>
                  <a:lnTo>
                    <a:pt x="26458" y="45425"/>
                  </a:lnTo>
                  <a:lnTo>
                    <a:pt x="26374" y="46505"/>
                  </a:lnTo>
                  <a:lnTo>
                    <a:pt x="26308" y="47584"/>
                  </a:lnTo>
                  <a:lnTo>
                    <a:pt x="26258" y="48647"/>
                  </a:lnTo>
                  <a:lnTo>
                    <a:pt x="26159" y="50806"/>
                  </a:lnTo>
                  <a:lnTo>
                    <a:pt x="26092" y="51886"/>
                  </a:lnTo>
                  <a:lnTo>
                    <a:pt x="26026" y="52949"/>
                  </a:lnTo>
                  <a:lnTo>
                    <a:pt x="25926" y="54029"/>
                  </a:lnTo>
                  <a:lnTo>
                    <a:pt x="25793" y="55075"/>
                  </a:lnTo>
                  <a:lnTo>
                    <a:pt x="25710" y="55606"/>
                  </a:lnTo>
                  <a:lnTo>
                    <a:pt x="25610" y="56121"/>
                  </a:lnTo>
                  <a:lnTo>
                    <a:pt x="25511" y="56653"/>
                  </a:lnTo>
                  <a:lnTo>
                    <a:pt x="25395" y="57168"/>
                  </a:lnTo>
                  <a:lnTo>
                    <a:pt x="25278" y="57682"/>
                  </a:lnTo>
                  <a:lnTo>
                    <a:pt x="25129" y="58197"/>
                  </a:lnTo>
                  <a:lnTo>
                    <a:pt x="24979" y="58712"/>
                  </a:lnTo>
                  <a:lnTo>
                    <a:pt x="24813" y="59210"/>
                  </a:lnTo>
                  <a:lnTo>
                    <a:pt x="24631" y="59692"/>
                  </a:lnTo>
                  <a:lnTo>
                    <a:pt x="24448" y="60157"/>
                  </a:lnTo>
                  <a:lnTo>
                    <a:pt x="24249" y="60606"/>
                  </a:lnTo>
                  <a:lnTo>
                    <a:pt x="24033" y="61071"/>
                  </a:lnTo>
                  <a:lnTo>
                    <a:pt x="23817" y="61519"/>
                  </a:lnTo>
                  <a:lnTo>
                    <a:pt x="23584" y="61951"/>
                  </a:lnTo>
                  <a:lnTo>
                    <a:pt x="23335" y="62383"/>
                  </a:lnTo>
                  <a:lnTo>
                    <a:pt x="23086" y="62814"/>
                  </a:lnTo>
                  <a:lnTo>
                    <a:pt x="22555" y="63662"/>
                  </a:lnTo>
                  <a:lnTo>
                    <a:pt x="21990" y="64492"/>
                  </a:lnTo>
                  <a:lnTo>
                    <a:pt x="21409" y="65306"/>
                  </a:lnTo>
                  <a:lnTo>
                    <a:pt x="20794" y="66103"/>
                  </a:lnTo>
                  <a:lnTo>
                    <a:pt x="20163" y="66900"/>
                  </a:lnTo>
                  <a:lnTo>
                    <a:pt x="19515" y="67664"/>
                  </a:lnTo>
                  <a:lnTo>
                    <a:pt x="18851" y="68445"/>
                  </a:lnTo>
                  <a:lnTo>
                    <a:pt x="18170" y="69209"/>
                  </a:lnTo>
                  <a:lnTo>
                    <a:pt x="16825" y="70737"/>
                  </a:lnTo>
                  <a:lnTo>
                    <a:pt x="15496" y="72265"/>
                  </a:lnTo>
                  <a:lnTo>
                    <a:pt x="14400" y="73593"/>
                  </a:lnTo>
                  <a:lnTo>
                    <a:pt x="13320" y="74939"/>
                  </a:lnTo>
                  <a:lnTo>
                    <a:pt x="12274" y="76317"/>
                  </a:lnTo>
                  <a:lnTo>
                    <a:pt x="11261" y="77712"/>
                  </a:lnTo>
                  <a:lnTo>
                    <a:pt x="10281" y="79141"/>
                  </a:lnTo>
                  <a:lnTo>
                    <a:pt x="9334" y="80586"/>
                  </a:lnTo>
                  <a:lnTo>
                    <a:pt x="8421" y="82047"/>
                  </a:lnTo>
                  <a:lnTo>
                    <a:pt x="7524" y="83542"/>
                  </a:lnTo>
                  <a:lnTo>
                    <a:pt x="7059" y="84372"/>
                  </a:lnTo>
                  <a:lnTo>
                    <a:pt x="6594" y="85219"/>
                  </a:lnTo>
                  <a:lnTo>
                    <a:pt x="6129" y="86083"/>
                  </a:lnTo>
                  <a:lnTo>
                    <a:pt x="5697" y="86930"/>
                  </a:lnTo>
                  <a:lnTo>
                    <a:pt x="5265" y="87810"/>
                  </a:lnTo>
                  <a:lnTo>
                    <a:pt x="4850" y="88674"/>
                  </a:lnTo>
                  <a:lnTo>
                    <a:pt x="4451" y="89554"/>
                  </a:lnTo>
                  <a:lnTo>
                    <a:pt x="4053" y="90451"/>
                  </a:lnTo>
                  <a:lnTo>
                    <a:pt x="3687" y="91348"/>
                  </a:lnTo>
                  <a:lnTo>
                    <a:pt x="3322" y="92245"/>
                  </a:lnTo>
                  <a:lnTo>
                    <a:pt x="2973" y="93142"/>
                  </a:lnTo>
                  <a:lnTo>
                    <a:pt x="2657" y="94055"/>
                  </a:lnTo>
                  <a:lnTo>
                    <a:pt x="2342" y="94969"/>
                  </a:lnTo>
                  <a:lnTo>
                    <a:pt x="2043" y="95899"/>
                  </a:lnTo>
                  <a:lnTo>
                    <a:pt x="1761" y="96812"/>
                  </a:lnTo>
                  <a:lnTo>
                    <a:pt x="1511" y="97742"/>
                  </a:lnTo>
                  <a:lnTo>
                    <a:pt x="1279" y="98689"/>
                  </a:lnTo>
                  <a:lnTo>
                    <a:pt x="1046" y="99619"/>
                  </a:lnTo>
                  <a:lnTo>
                    <a:pt x="847" y="100549"/>
                  </a:lnTo>
                  <a:lnTo>
                    <a:pt x="664" y="101496"/>
                  </a:lnTo>
                  <a:lnTo>
                    <a:pt x="515" y="102442"/>
                  </a:lnTo>
                  <a:lnTo>
                    <a:pt x="365" y="103389"/>
                  </a:lnTo>
                  <a:lnTo>
                    <a:pt x="249" y="104336"/>
                  </a:lnTo>
                  <a:lnTo>
                    <a:pt x="150" y="105299"/>
                  </a:lnTo>
                  <a:lnTo>
                    <a:pt x="83" y="106246"/>
                  </a:lnTo>
                  <a:lnTo>
                    <a:pt x="33" y="107193"/>
                  </a:lnTo>
                  <a:lnTo>
                    <a:pt x="17" y="108156"/>
                  </a:lnTo>
                  <a:lnTo>
                    <a:pt x="0" y="109119"/>
                  </a:lnTo>
                  <a:lnTo>
                    <a:pt x="33" y="110066"/>
                  </a:lnTo>
                  <a:lnTo>
                    <a:pt x="83" y="111029"/>
                  </a:lnTo>
                  <a:lnTo>
                    <a:pt x="150" y="111976"/>
                  </a:lnTo>
                  <a:lnTo>
                    <a:pt x="249" y="112939"/>
                  </a:lnTo>
                  <a:lnTo>
                    <a:pt x="465" y="114882"/>
                  </a:lnTo>
                  <a:lnTo>
                    <a:pt x="1395" y="116244"/>
                  </a:lnTo>
                  <a:lnTo>
                    <a:pt x="2342" y="117589"/>
                  </a:lnTo>
                  <a:lnTo>
                    <a:pt x="3305" y="118935"/>
                  </a:lnTo>
                  <a:lnTo>
                    <a:pt x="4285" y="120263"/>
                  </a:lnTo>
                  <a:lnTo>
                    <a:pt x="5282" y="121559"/>
                  </a:lnTo>
                  <a:lnTo>
                    <a:pt x="6311" y="122854"/>
                  </a:lnTo>
                  <a:lnTo>
                    <a:pt x="7358" y="124117"/>
                  </a:lnTo>
                  <a:lnTo>
                    <a:pt x="8421" y="125379"/>
                  </a:lnTo>
                  <a:lnTo>
                    <a:pt x="9500" y="126625"/>
                  </a:lnTo>
                  <a:lnTo>
                    <a:pt x="10613" y="127837"/>
                  </a:lnTo>
                  <a:lnTo>
                    <a:pt x="11726" y="129049"/>
                  </a:lnTo>
                  <a:lnTo>
                    <a:pt x="12872" y="130229"/>
                  </a:lnTo>
                  <a:lnTo>
                    <a:pt x="14034" y="131391"/>
                  </a:lnTo>
                  <a:lnTo>
                    <a:pt x="15197" y="132554"/>
                  </a:lnTo>
                  <a:lnTo>
                    <a:pt x="16393" y="133683"/>
                  </a:lnTo>
                  <a:lnTo>
                    <a:pt x="17605" y="134796"/>
                  </a:lnTo>
                  <a:lnTo>
                    <a:pt x="17971" y="133965"/>
                  </a:lnTo>
                  <a:lnTo>
                    <a:pt x="18386" y="133168"/>
                  </a:lnTo>
                  <a:lnTo>
                    <a:pt x="18818" y="132388"/>
                  </a:lnTo>
                  <a:lnTo>
                    <a:pt x="19283" y="131624"/>
                  </a:lnTo>
                  <a:lnTo>
                    <a:pt x="19781" y="130860"/>
                  </a:lnTo>
                  <a:lnTo>
                    <a:pt x="20312" y="130129"/>
                  </a:lnTo>
                  <a:lnTo>
                    <a:pt x="20860" y="129415"/>
                  </a:lnTo>
                  <a:lnTo>
                    <a:pt x="21442" y="128717"/>
                  </a:lnTo>
                  <a:lnTo>
                    <a:pt x="22056" y="128036"/>
                  </a:lnTo>
                  <a:lnTo>
                    <a:pt x="22687" y="127372"/>
                  </a:lnTo>
                  <a:lnTo>
                    <a:pt x="23335" y="126724"/>
                  </a:lnTo>
                  <a:lnTo>
                    <a:pt x="23999" y="126110"/>
                  </a:lnTo>
                  <a:lnTo>
                    <a:pt x="24680" y="125512"/>
                  </a:lnTo>
                  <a:lnTo>
                    <a:pt x="25395" y="124930"/>
                  </a:lnTo>
                  <a:lnTo>
                    <a:pt x="26109" y="124382"/>
                  </a:lnTo>
                  <a:lnTo>
                    <a:pt x="26840" y="123834"/>
                  </a:lnTo>
                  <a:lnTo>
                    <a:pt x="27836" y="123170"/>
                  </a:lnTo>
                  <a:lnTo>
                    <a:pt x="28833" y="122522"/>
                  </a:lnTo>
                  <a:lnTo>
                    <a:pt x="29862" y="121908"/>
                  </a:lnTo>
                  <a:lnTo>
                    <a:pt x="30909" y="121326"/>
                  </a:lnTo>
                  <a:lnTo>
                    <a:pt x="31955" y="120778"/>
                  </a:lnTo>
                  <a:lnTo>
                    <a:pt x="33035" y="120230"/>
                  </a:lnTo>
                  <a:lnTo>
                    <a:pt x="34114" y="119732"/>
                  </a:lnTo>
                  <a:lnTo>
                    <a:pt x="35194" y="119234"/>
                  </a:lnTo>
                  <a:lnTo>
                    <a:pt x="36306" y="118752"/>
                  </a:lnTo>
                  <a:lnTo>
                    <a:pt x="37403" y="118304"/>
                  </a:lnTo>
                  <a:lnTo>
                    <a:pt x="38515" y="117855"/>
                  </a:lnTo>
                  <a:lnTo>
                    <a:pt x="39645" y="117423"/>
                  </a:lnTo>
                  <a:lnTo>
                    <a:pt x="41887" y="116576"/>
                  </a:lnTo>
                  <a:lnTo>
                    <a:pt x="44146" y="115763"/>
                  </a:lnTo>
                  <a:lnTo>
                    <a:pt x="56785" y="111179"/>
                  </a:lnTo>
                  <a:lnTo>
                    <a:pt x="59060" y="110332"/>
                  </a:lnTo>
                  <a:lnTo>
                    <a:pt x="60206" y="109900"/>
                  </a:lnTo>
                  <a:lnTo>
                    <a:pt x="61335" y="109451"/>
                  </a:lnTo>
                  <a:lnTo>
                    <a:pt x="62465" y="108986"/>
                  </a:lnTo>
                  <a:lnTo>
                    <a:pt x="63594" y="108488"/>
                  </a:lnTo>
                  <a:lnTo>
                    <a:pt x="64690" y="107973"/>
                  </a:lnTo>
                  <a:lnTo>
                    <a:pt x="65770" y="107408"/>
                  </a:lnTo>
                  <a:lnTo>
                    <a:pt x="66301" y="107126"/>
                  </a:lnTo>
                  <a:lnTo>
                    <a:pt x="66833" y="106827"/>
                  </a:lnTo>
                  <a:lnTo>
                    <a:pt x="67348" y="106528"/>
                  </a:lnTo>
                  <a:lnTo>
                    <a:pt x="67863" y="106213"/>
                  </a:lnTo>
                  <a:lnTo>
                    <a:pt x="68361" y="105880"/>
                  </a:lnTo>
                  <a:lnTo>
                    <a:pt x="68859" y="105548"/>
                  </a:lnTo>
                  <a:lnTo>
                    <a:pt x="69341" y="105199"/>
                  </a:lnTo>
                  <a:lnTo>
                    <a:pt x="69822" y="104851"/>
                  </a:lnTo>
                  <a:lnTo>
                    <a:pt x="70287" y="104485"/>
                  </a:lnTo>
                  <a:lnTo>
                    <a:pt x="70736" y="104087"/>
                  </a:lnTo>
                  <a:lnTo>
                    <a:pt x="71184" y="103705"/>
                  </a:lnTo>
                  <a:lnTo>
                    <a:pt x="71616" y="103289"/>
                  </a:lnTo>
                  <a:lnTo>
                    <a:pt x="72031" y="102874"/>
                  </a:lnTo>
                  <a:lnTo>
                    <a:pt x="72447" y="102426"/>
                  </a:lnTo>
                  <a:lnTo>
                    <a:pt x="72845" y="101977"/>
                  </a:lnTo>
                  <a:lnTo>
                    <a:pt x="73227" y="101512"/>
                  </a:lnTo>
                  <a:lnTo>
                    <a:pt x="73543" y="101097"/>
                  </a:lnTo>
                  <a:lnTo>
                    <a:pt x="73842" y="100682"/>
                  </a:lnTo>
                  <a:lnTo>
                    <a:pt x="74141" y="100234"/>
                  </a:lnTo>
                  <a:lnTo>
                    <a:pt x="74423" y="99785"/>
                  </a:lnTo>
                  <a:lnTo>
                    <a:pt x="74672" y="99320"/>
                  </a:lnTo>
                  <a:lnTo>
                    <a:pt x="74921" y="98855"/>
                  </a:lnTo>
                  <a:lnTo>
                    <a:pt x="75170" y="98373"/>
                  </a:lnTo>
                  <a:lnTo>
                    <a:pt x="75386" y="97892"/>
                  </a:lnTo>
                  <a:lnTo>
                    <a:pt x="75602" y="97393"/>
                  </a:lnTo>
                  <a:lnTo>
                    <a:pt x="75785" y="96895"/>
                  </a:lnTo>
                  <a:lnTo>
                    <a:pt x="75984" y="96397"/>
                  </a:lnTo>
                  <a:lnTo>
                    <a:pt x="76150" y="95882"/>
                  </a:lnTo>
                  <a:lnTo>
                    <a:pt x="76316" y="95351"/>
                  </a:lnTo>
                  <a:lnTo>
                    <a:pt x="76466" y="94836"/>
                  </a:lnTo>
                  <a:lnTo>
                    <a:pt x="76599" y="94304"/>
                  </a:lnTo>
                  <a:lnTo>
                    <a:pt x="76732" y="93773"/>
                  </a:lnTo>
                  <a:lnTo>
                    <a:pt x="76848" y="93225"/>
                  </a:lnTo>
                  <a:lnTo>
                    <a:pt x="76947" y="92693"/>
                  </a:lnTo>
                  <a:lnTo>
                    <a:pt x="77031" y="92145"/>
                  </a:lnTo>
                  <a:lnTo>
                    <a:pt x="77114" y="91597"/>
                  </a:lnTo>
                  <a:lnTo>
                    <a:pt x="77197" y="91049"/>
                  </a:lnTo>
                  <a:lnTo>
                    <a:pt x="77263" y="90518"/>
                  </a:lnTo>
                  <a:lnTo>
                    <a:pt x="77363" y="89421"/>
                  </a:lnTo>
                  <a:lnTo>
                    <a:pt x="77413" y="88325"/>
                  </a:lnTo>
                  <a:lnTo>
                    <a:pt x="77446" y="87246"/>
                  </a:lnTo>
                  <a:lnTo>
                    <a:pt x="77429" y="86166"/>
                  </a:lnTo>
                  <a:lnTo>
                    <a:pt x="77379" y="85120"/>
                  </a:lnTo>
                  <a:lnTo>
                    <a:pt x="76864" y="84821"/>
                  </a:lnTo>
                  <a:lnTo>
                    <a:pt x="76366" y="84505"/>
                  </a:lnTo>
                  <a:lnTo>
                    <a:pt x="75868" y="84173"/>
                  </a:lnTo>
                  <a:lnTo>
                    <a:pt x="75386" y="83841"/>
                  </a:lnTo>
                  <a:lnTo>
                    <a:pt x="74921" y="83476"/>
                  </a:lnTo>
                  <a:lnTo>
                    <a:pt x="74456" y="83110"/>
                  </a:lnTo>
                  <a:lnTo>
                    <a:pt x="74008" y="82712"/>
                  </a:lnTo>
                  <a:lnTo>
                    <a:pt x="73576" y="82313"/>
                  </a:lnTo>
                  <a:lnTo>
                    <a:pt x="73144" y="81914"/>
                  </a:lnTo>
                  <a:lnTo>
                    <a:pt x="72746" y="81482"/>
                  </a:lnTo>
                  <a:lnTo>
                    <a:pt x="72330" y="81051"/>
                  </a:lnTo>
                  <a:lnTo>
                    <a:pt x="71948" y="80602"/>
                  </a:lnTo>
                  <a:lnTo>
                    <a:pt x="71566" y="80137"/>
                  </a:lnTo>
                  <a:lnTo>
                    <a:pt x="71201" y="79672"/>
                  </a:lnTo>
                  <a:lnTo>
                    <a:pt x="70852" y="79191"/>
                  </a:lnTo>
                  <a:lnTo>
                    <a:pt x="70520" y="78692"/>
                  </a:lnTo>
                  <a:lnTo>
                    <a:pt x="70188" y="78194"/>
                  </a:lnTo>
                  <a:lnTo>
                    <a:pt x="69872" y="77679"/>
                  </a:lnTo>
                  <a:lnTo>
                    <a:pt x="69557" y="77164"/>
                  </a:lnTo>
                  <a:lnTo>
                    <a:pt x="69274" y="76649"/>
                  </a:lnTo>
                  <a:lnTo>
                    <a:pt x="68992" y="76118"/>
                  </a:lnTo>
                  <a:lnTo>
                    <a:pt x="68710" y="75586"/>
                  </a:lnTo>
                  <a:lnTo>
                    <a:pt x="68461" y="75038"/>
                  </a:lnTo>
                  <a:lnTo>
                    <a:pt x="68211" y="74490"/>
                  </a:lnTo>
                  <a:lnTo>
                    <a:pt x="67979" y="73926"/>
                  </a:lnTo>
                  <a:lnTo>
                    <a:pt x="67746" y="73378"/>
                  </a:lnTo>
                  <a:lnTo>
                    <a:pt x="67547" y="72813"/>
                  </a:lnTo>
                  <a:lnTo>
                    <a:pt x="67331" y="72232"/>
                  </a:lnTo>
                  <a:lnTo>
                    <a:pt x="67148" y="71667"/>
                  </a:lnTo>
                  <a:lnTo>
                    <a:pt x="66982" y="71102"/>
                  </a:lnTo>
                  <a:lnTo>
                    <a:pt x="66816" y="70521"/>
                  </a:lnTo>
                  <a:lnTo>
                    <a:pt x="66650" y="69940"/>
                  </a:lnTo>
                  <a:lnTo>
                    <a:pt x="66384" y="68777"/>
                  </a:lnTo>
                  <a:lnTo>
                    <a:pt x="66152" y="67631"/>
                  </a:lnTo>
                  <a:lnTo>
                    <a:pt x="65953" y="66468"/>
                  </a:lnTo>
                  <a:lnTo>
                    <a:pt x="65787" y="65322"/>
                  </a:lnTo>
                  <a:lnTo>
                    <a:pt x="65654" y="64176"/>
                  </a:lnTo>
                  <a:lnTo>
                    <a:pt x="65537" y="63014"/>
                  </a:lnTo>
                  <a:lnTo>
                    <a:pt x="65471" y="61868"/>
                  </a:lnTo>
                  <a:lnTo>
                    <a:pt x="65405" y="60722"/>
                  </a:lnTo>
                  <a:lnTo>
                    <a:pt x="65388" y="59559"/>
                  </a:lnTo>
                  <a:lnTo>
                    <a:pt x="65371" y="58397"/>
                  </a:lnTo>
                  <a:lnTo>
                    <a:pt x="65371" y="57234"/>
                  </a:lnTo>
                  <a:lnTo>
                    <a:pt x="65405" y="56071"/>
                  </a:lnTo>
                  <a:lnTo>
                    <a:pt x="65438" y="54892"/>
                  </a:lnTo>
                  <a:lnTo>
                    <a:pt x="65471" y="53713"/>
                  </a:lnTo>
                  <a:lnTo>
                    <a:pt x="65587" y="51338"/>
                  </a:lnTo>
                  <a:lnTo>
                    <a:pt x="65654" y="51637"/>
                  </a:lnTo>
                  <a:lnTo>
                    <a:pt x="65737" y="51936"/>
                  </a:lnTo>
                  <a:lnTo>
                    <a:pt x="65836" y="52218"/>
                  </a:lnTo>
                  <a:lnTo>
                    <a:pt x="65953" y="52501"/>
                  </a:lnTo>
                  <a:lnTo>
                    <a:pt x="66069" y="52783"/>
                  </a:lnTo>
                  <a:lnTo>
                    <a:pt x="66218" y="53049"/>
                  </a:lnTo>
                  <a:lnTo>
                    <a:pt x="66368" y="53298"/>
                  </a:lnTo>
                  <a:lnTo>
                    <a:pt x="66534" y="53564"/>
                  </a:lnTo>
                  <a:lnTo>
                    <a:pt x="66717" y="53796"/>
                  </a:lnTo>
                  <a:lnTo>
                    <a:pt x="66899" y="54045"/>
                  </a:lnTo>
                  <a:lnTo>
                    <a:pt x="67099" y="54261"/>
                  </a:lnTo>
                  <a:lnTo>
                    <a:pt x="67315" y="54494"/>
                  </a:lnTo>
                  <a:lnTo>
                    <a:pt x="67530" y="54693"/>
                  </a:lnTo>
                  <a:lnTo>
                    <a:pt x="67763" y="54892"/>
                  </a:lnTo>
                  <a:lnTo>
                    <a:pt x="67995" y="55091"/>
                  </a:lnTo>
                  <a:lnTo>
                    <a:pt x="68245" y="55258"/>
                  </a:lnTo>
                  <a:lnTo>
                    <a:pt x="68494" y="55440"/>
                  </a:lnTo>
                  <a:lnTo>
                    <a:pt x="68759" y="55590"/>
                  </a:lnTo>
                  <a:lnTo>
                    <a:pt x="69025" y="55739"/>
                  </a:lnTo>
                  <a:lnTo>
                    <a:pt x="69308" y="55872"/>
                  </a:lnTo>
                  <a:lnTo>
                    <a:pt x="69590" y="55988"/>
                  </a:lnTo>
                  <a:lnTo>
                    <a:pt x="69872" y="56105"/>
                  </a:lnTo>
                  <a:lnTo>
                    <a:pt x="70155" y="56188"/>
                  </a:lnTo>
                  <a:lnTo>
                    <a:pt x="70437" y="56271"/>
                  </a:lnTo>
                  <a:lnTo>
                    <a:pt x="70736" y="56337"/>
                  </a:lnTo>
                  <a:lnTo>
                    <a:pt x="71035" y="56404"/>
                  </a:lnTo>
                  <a:lnTo>
                    <a:pt x="71334" y="56437"/>
                  </a:lnTo>
                  <a:lnTo>
                    <a:pt x="71633" y="56453"/>
                  </a:lnTo>
                  <a:lnTo>
                    <a:pt x="71948" y="56470"/>
                  </a:lnTo>
                  <a:lnTo>
                    <a:pt x="72247" y="56453"/>
                  </a:lnTo>
                  <a:lnTo>
                    <a:pt x="72546" y="56437"/>
                  </a:lnTo>
                  <a:lnTo>
                    <a:pt x="72845" y="56387"/>
                  </a:lnTo>
                  <a:lnTo>
                    <a:pt x="72563" y="56221"/>
                  </a:lnTo>
                  <a:lnTo>
                    <a:pt x="72280" y="56022"/>
                  </a:lnTo>
                  <a:lnTo>
                    <a:pt x="72015" y="55822"/>
                  </a:lnTo>
                  <a:lnTo>
                    <a:pt x="71766" y="55606"/>
                  </a:lnTo>
                  <a:lnTo>
                    <a:pt x="71533" y="55374"/>
                  </a:lnTo>
                  <a:lnTo>
                    <a:pt x="71317" y="55125"/>
                  </a:lnTo>
                  <a:lnTo>
                    <a:pt x="71118" y="54876"/>
                  </a:lnTo>
                  <a:lnTo>
                    <a:pt x="70935" y="54610"/>
                  </a:lnTo>
                  <a:lnTo>
                    <a:pt x="70753" y="54328"/>
                  </a:lnTo>
                  <a:lnTo>
                    <a:pt x="70586" y="54029"/>
                  </a:lnTo>
                  <a:lnTo>
                    <a:pt x="70437" y="53746"/>
                  </a:lnTo>
                  <a:lnTo>
                    <a:pt x="70304" y="53431"/>
                  </a:lnTo>
                  <a:lnTo>
                    <a:pt x="70188" y="53115"/>
                  </a:lnTo>
                  <a:lnTo>
                    <a:pt x="70072" y="52800"/>
                  </a:lnTo>
                  <a:lnTo>
                    <a:pt x="69989" y="52484"/>
                  </a:lnTo>
                  <a:lnTo>
                    <a:pt x="69905" y="52152"/>
                  </a:lnTo>
                  <a:lnTo>
                    <a:pt x="69839" y="51820"/>
                  </a:lnTo>
                  <a:lnTo>
                    <a:pt x="69789" y="51471"/>
                  </a:lnTo>
                  <a:lnTo>
                    <a:pt x="69756" y="51139"/>
                  </a:lnTo>
                  <a:lnTo>
                    <a:pt x="69723" y="50790"/>
                  </a:lnTo>
                  <a:lnTo>
                    <a:pt x="69723" y="50441"/>
                  </a:lnTo>
                  <a:lnTo>
                    <a:pt x="69723" y="50092"/>
                  </a:lnTo>
                  <a:lnTo>
                    <a:pt x="69739" y="49760"/>
                  </a:lnTo>
                  <a:lnTo>
                    <a:pt x="69773" y="49411"/>
                  </a:lnTo>
                  <a:lnTo>
                    <a:pt x="69806" y="49063"/>
                  </a:lnTo>
                  <a:lnTo>
                    <a:pt x="69872" y="48730"/>
                  </a:lnTo>
                  <a:lnTo>
                    <a:pt x="69939" y="48382"/>
                  </a:lnTo>
                  <a:lnTo>
                    <a:pt x="70022" y="48049"/>
                  </a:lnTo>
                  <a:lnTo>
                    <a:pt x="70121" y="47717"/>
                  </a:lnTo>
                  <a:lnTo>
                    <a:pt x="70238" y="47385"/>
                  </a:lnTo>
                  <a:lnTo>
                    <a:pt x="70354" y="47070"/>
                  </a:lnTo>
                  <a:lnTo>
                    <a:pt x="70487" y="46754"/>
                  </a:lnTo>
                  <a:lnTo>
                    <a:pt x="70636" y="46455"/>
                  </a:lnTo>
                  <a:lnTo>
                    <a:pt x="70802" y="46156"/>
                  </a:lnTo>
                  <a:lnTo>
                    <a:pt x="70968" y="45857"/>
                  </a:lnTo>
                  <a:lnTo>
                    <a:pt x="71135" y="45575"/>
                  </a:lnTo>
                  <a:lnTo>
                    <a:pt x="71317" y="45292"/>
                  </a:lnTo>
                  <a:lnTo>
                    <a:pt x="71517" y="45010"/>
                  </a:lnTo>
                  <a:lnTo>
                    <a:pt x="71915" y="44479"/>
                  </a:lnTo>
                  <a:lnTo>
                    <a:pt x="72347" y="43964"/>
                  </a:lnTo>
                  <a:lnTo>
                    <a:pt x="72812" y="43466"/>
                  </a:lnTo>
                  <a:lnTo>
                    <a:pt x="73294" y="43000"/>
                  </a:lnTo>
                  <a:lnTo>
                    <a:pt x="73808" y="42535"/>
                  </a:lnTo>
                  <a:lnTo>
                    <a:pt x="74323" y="42104"/>
                  </a:lnTo>
                  <a:lnTo>
                    <a:pt x="74871" y="41688"/>
                  </a:lnTo>
                  <a:lnTo>
                    <a:pt x="75436" y="41273"/>
                  </a:lnTo>
                  <a:lnTo>
                    <a:pt x="76001" y="40891"/>
                  </a:lnTo>
                  <a:lnTo>
                    <a:pt x="76582" y="40526"/>
                  </a:lnTo>
                  <a:lnTo>
                    <a:pt x="77180" y="40160"/>
                  </a:lnTo>
                  <a:lnTo>
                    <a:pt x="77761" y="39828"/>
                  </a:lnTo>
                  <a:lnTo>
                    <a:pt x="78376" y="39496"/>
                  </a:lnTo>
                  <a:lnTo>
                    <a:pt x="79572" y="38865"/>
                  </a:lnTo>
                  <a:lnTo>
                    <a:pt x="80801" y="38234"/>
                  </a:lnTo>
                  <a:lnTo>
                    <a:pt x="82013" y="37619"/>
                  </a:lnTo>
                  <a:lnTo>
                    <a:pt x="83226" y="36988"/>
                  </a:lnTo>
                  <a:lnTo>
                    <a:pt x="83823" y="36656"/>
                  </a:lnTo>
                  <a:lnTo>
                    <a:pt x="84421" y="36324"/>
                  </a:lnTo>
                  <a:lnTo>
                    <a:pt x="85003" y="35975"/>
                  </a:lnTo>
                  <a:lnTo>
                    <a:pt x="85584" y="35626"/>
                  </a:lnTo>
                  <a:lnTo>
                    <a:pt x="86149" y="35244"/>
                  </a:lnTo>
                  <a:lnTo>
                    <a:pt x="86697" y="34862"/>
                  </a:lnTo>
                  <a:lnTo>
                    <a:pt x="87245" y="34447"/>
                  </a:lnTo>
                  <a:lnTo>
                    <a:pt x="87776" y="34015"/>
                  </a:lnTo>
                  <a:lnTo>
                    <a:pt x="88291" y="33567"/>
                  </a:lnTo>
                  <a:lnTo>
                    <a:pt x="88773" y="33085"/>
                  </a:lnTo>
                  <a:lnTo>
                    <a:pt x="89254" y="32570"/>
                  </a:lnTo>
                  <a:lnTo>
                    <a:pt x="89686" y="32039"/>
                  </a:lnTo>
                  <a:lnTo>
                    <a:pt x="90101" y="31491"/>
                  </a:lnTo>
                  <a:lnTo>
                    <a:pt x="90483" y="30909"/>
                  </a:lnTo>
                  <a:lnTo>
                    <a:pt x="90666" y="30627"/>
                  </a:lnTo>
                  <a:lnTo>
                    <a:pt x="90849" y="30328"/>
                  </a:lnTo>
                  <a:lnTo>
                    <a:pt x="90998" y="30013"/>
                  </a:lnTo>
                  <a:lnTo>
                    <a:pt x="91148" y="29714"/>
                  </a:lnTo>
                  <a:lnTo>
                    <a:pt x="91297" y="29398"/>
                  </a:lnTo>
                  <a:lnTo>
                    <a:pt x="91430" y="29083"/>
                  </a:lnTo>
                  <a:lnTo>
                    <a:pt x="91546" y="28767"/>
                  </a:lnTo>
                  <a:lnTo>
                    <a:pt x="91663" y="28451"/>
                  </a:lnTo>
                  <a:lnTo>
                    <a:pt x="91746" y="28136"/>
                  </a:lnTo>
                  <a:lnTo>
                    <a:pt x="91829" y="27804"/>
                  </a:lnTo>
                  <a:lnTo>
                    <a:pt x="91912" y="27488"/>
                  </a:lnTo>
                  <a:lnTo>
                    <a:pt x="91962" y="27156"/>
                  </a:lnTo>
                  <a:lnTo>
                    <a:pt x="92011" y="26824"/>
                  </a:lnTo>
                  <a:lnTo>
                    <a:pt x="92045" y="26492"/>
                  </a:lnTo>
                  <a:lnTo>
                    <a:pt x="92061" y="26159"/>
                  </a:lnTo>
                  <a:lnTo>
                    <a:pt x="92078" y="25827"/>
                  </a:lnTo>
                  <a:lnTo>
                    <a:pt x="92061" y="25495"/>
                  </a:lnTo>
                  <a:lnTo>
                    <a:pt x="92045" y="25163"/>
                  </a:lnTo>
                  <a:lnTo>
                    <a:pt x="91995" y="24831"/>
                  </a:lnTo>
                  <a:lnTo>
                    <a:pt x="91945" y="24482"/>
                  </a:lnTo>
                  <a:lnTo>
                    <a:pt x="92211" y="24532"/>
                  </a:lnTo>
                  <a:lnTo>
                    <a:pt x="92493" y="24582"/>
                  </a:lnTo>
                  <a:lnTo>
                    <a:pt x="92759" y="24665"/>
                  </a:lnTo>
                  <a:lnTo>
                    <a:pt x="93025" y="24748"/>
                  </a:lnTo>
                  <a:lnTo>
                    <a:pt x="93274" y="24847"/>
                  </a:lnTo>
                  <a:lnTo>
                    <a:pt x="93539" y="24947"/>
                  </a:lnTo>
                  <a:lnTo>
                    <a:pt x="93789" y="25080"/>
                  </a:lnTo>
                  <a:lnTo>
                    <a:pt x="94021" y="25213"/>
                  </a:lnTo>
                  <a:lnTo>
                    <a:pt x="94270" y="25362"/>
                  </a:lnTo>
                  <a:lnTo>
                    <a:pt x="94503" y="25512"/>
                  </a:lnTo>
                  <a:lnTo>
                    <a:pt x="94735" y="25694"/>
                  </a:lnTo>
                  <a:lnTo>
                    <a:pt x="94968" y="25860"/>
                  </a:lnTo>
                  <a:lnTo>
                    <a:pt x="95400" y="26242"/>
                  </a:lnTo>
                  <a:lnTo>
                    <a:pt x="95831" y="26658"/>
                  </a:lnTo>
                  <a:lnTo>
                    <a:pt x="96230" y="27106"/>
                  </a:lnTo>
                  <a:lnTo>
                    <a:pt x="96612" y="27571"/>
                  </a:lnTo>
                  <a:lnTo>
                    <a:pt x="96977" y="28053"/>
                  </a:lnTo>
                  <a:lnTo>
                    <a:pt x="97326" y="28551"/>
                  </a:lnTo>
                  <a:lnTo>
                    <a:pt x="97642" y="29049"/>
                  </a:lnTo>
                  <a:lnTo>
                    <a:pt x="97941" y="29564"/>
                  </a:lnTo>
                  <a:lnTo>
                    <a:pt x="98223" y="30062"/>
                  </a:lnTo>
                  <a:lnTo>
                    <a:pt x="98489" y="30577"/>
                  </a:lnTo>
                  <a:lnTo>
                    <a:pt x="98721" y="31076"/>
                  </a:lnTo>
                  <a:lnTo>
                    <a:pt x="98954" y="31590"/>
                  </a:lnTo>
                  <a:lnTo>
                    <a:pt x="99402" y="32620"/>
                  </a:lnTo>
                  <a:lnTo>
                    <a:pt x="99834" y="33650"/>
                  </a:lnTo>
                  <a:lnTo>
                    <a:pt x="100283" y="34680"/>
                  </a:lnTo>
                  <a:lnTo>
                    <a:pt x="100515" y="35194"/>
                  </a:lnTo>
                  <a:lnTo>
                    <a:pt x="100748" y="35693"/>
                  </a:lnTo>
                  <a:lnTo>
                    <a:pt x="100997" y="36191"/>
                  </a:lnTo>
                  <a:lnTo>
                    <a:pt x="101262" y="36689"/>
                  </a:lnTo>
                  <a:lnTo>
                    <a:pt x="101528" y="37171"/>
                  </a:lnTo>
                  <a:lnTo>
                    <a:pt x="101827" y="37636"/>
                  </a:lnTo>
                  <a:lnTo>
                    <a:pt x="102143" y="38084"/>
                  </a:lnTo>
                  <a:lnTo>
                    <a:pt x="102475" y="38533"/>
                  </a:lnTo>
                  <a:lnTo>
                    <a:pt x="102890" y="39031"/>
                  </a:lnTo>
                  <a:lnTo>
                    <a:pt x="103322" y="39479"/>
                  </a:lnTo>
                  <a:lnTo>
                    <a:pt x="103770" y="39928"/>
                  </a:lnTo>
                  <a:lnTo>
                    <a:pt x="104235" y="40343"/>
                  </a:lnTo>
                  <a:lnTo>
                    <a:pt x="104734" y="40758"/>
                  </a:lnTo>
                  <a:lnTo>
                    <a:pt x="105232" y="41157"/>
                  </a:lnTo>
                  <a:lnTo>
                    <a:pt x="105730" y="41539"/>
                  </a:lnTo>
                  <a:lnTo>
                    <a:pt x="106245" y="41921"/>
                  </a:lnTo>
                  <a:lnTo>
                    <a:pt x="107291" y="42652"/>
                  </a:lnTo>
                  <a:lnTo>
                    <a:pt x="108338" y="43399"/>
                  </a:lnTo>
                  <a:lnTo>
                    <a:pt x="108869" y="43781"/>
                  </a:lnTo>
                  <a:lnTo>
                    <a:pt x="109367" y="44163"/>
                  </a:lnTo>
                  <a:lnTo>
                    <a:pt x="109866" y="44562"/>
                  </a:lnTo>
                  <a:lnTo>
                    <a:pt x="110364" y="44977"/>
                  </a:lnTo>
                  <a:lnTo>
                    <a:pt x="110746" y="45326"/>
                  </a:lnTo>
                  <a:lnTo>
                    <a:pt x="111128" y="45674"/>
                  </a:lnTo>
                  <a:lnTo>
                    <a:pt x="111493" y="46056"/>
                  </a:lnTo>
                  <a:lnTo>
                    <a:pt x="111842" y="46438"/>
                  </a:lnTo>
                  <a:lnTo>
                    <a:pt x="112174" y="46820"/>
                  </a:lnTo>
                  <a:lnTo>
                    <a:pt x="112506" y="47219"/>
                  </a:lnTo>
                  <a:lnTo>
                    <a:pt x="112822" y="47634"/>
                  </a:lnTo>
                  <a:lnTo>
                    <a:pt x="113138" y="48049"/>
                  </a:lnTo>
                  <a:lnTo>
                    <a:pt x="113436" y="48481"/>
                  </a:lnTo>
                  <a:lnTo>
                    <a:pt x="113702" y="48930"/>
                  </a:lnTo>
                  <a:lnTo>
                    <a:pt x="113985" y="49362"/>
                  </a:lnTo>
                  <a:lnTo>
                    <a:pt x="114234" y="49827"/>
                  </a:lnTo>
                  <a:lnTo>
                    <a:pt x="114483" y="50275"/>
                  </a:lnTo>
                  <a:lnTo>
                    <a:pt x="114715" y="50740"/>
                  </a:lnTo>
                  <a:lnTo>
                    <a:pt x="114931" y="51222"/>
                  </a:lnTo>
                  <a:lnTo>
                    <a:pt x="115131" y="51703"/>
                  </a:lnTo>
                  <a:lnTo>
                    <a:pt x="115330" y="52185"/>
                  </a:lnTo>
                  <a:lnTo>
                    <a:pt x="115496" y="52667"/>
                  </a:lnTo>
                  <a:lnTo>
                    <a:pt x="115662" y="53165"/>
                  </a:lnTo>
                  <a:lnTo>
                    <a:pt x="115811" y="53663"/>
                  </a:lnTo>
                  <a:lnTo>
                    <a:pt x="115961" y="54161"/>
                  </a:lnTo>
                  <a:lnTo>
                    <a:pt x="116077" y="54676"/>
                  </a:lnTo>
                  <a:lnTo>
                    <a:pt x="116177" y="55175"/>
                  </a:lnTo>
                  <a:lnTo>
                    <a:pt x="116277" y="55689"/>
                  </a:lnTo>
                  <a:lnTo>
                    <a:pt x="116360" y="56204"/>
                  </a:lnTo>
                  <a:lnTo>
                    <a:pt x="116409" y="56719"/>
                  </a:lnTo>
                  <a:lnTo>
                    <a:pt x="116459" y="57234"/>
                  </a:lnTo>
                  <a:lnTo>
                    <a:pt x="116492" y="57749"/>
                  </a:lnTo>
                  <a:lnTo>
                    <a:pt x="116509" y="58280"/>
                  </a:lnTo>
                  <a:lnTo>
                    <a:pt x="116526" y="58795"/>
                  </a:lnTo>
                  <a:lnTo>
                    <a:pt x="116509" y="59310"/>
                  </a:lnTo>
                  <a:lnTo>
                    <a:pt x="116476" y="59842"/>
                  </a:lnTo>
                  <a:lnTo>
                    <a:pt x="116575" y="59725"/>
                  </a:lnTo>
                  <a:lnTo>
                    <a:pt x="116692" y="59626"/>
                  </a:lnTo>
                  <a:lnTo>
                    <a:pt x="116825" y="59543"/>
                  </a:lnTo>
                  <a:lnTo>
                    <a:pt x="116957" y="59476"/>
                  </a:lnTo>
                  <a:lnTo>
                    <a:pt x="117107" y="59410"/>
                  </a:lnTo>
                  <a:lnTo>
                    <a:pt x="117256" y="59360"/>
                  </a:lnTo>
                  <a:lnTo>
                    <a:pt x="117423" y="59310"/>
                  </a:lnTo>
                  <a:lnTo>
                    <a:pt x="117572" y="59277"/>
                  </a:lnTo>
                  <a:lnTo>
                    <a:pt x="117738" y="59260"/>
                  </a:lnTo>
                  <a:lnTo>
                    <a:pt x="118070" y="59260"/>
                  </a:lnTo>
                  <a:lnTo>
                    <a:pt x="118220" y="59293"/>
                  </a:lnTo>
                  <a:lnTo>
                    <a:pt x="118386" y="59310"/>
                  </a:lnTo>
                  <a:lnTo>
                    <a:pt x="118535" y="59360"/>
                  </a:lnTo>
                  <a:lnTo>
                    <a:pt x="118685" y="59410"/>
                  </a:lnTo>
                  <a:lnTo>
                    <a:pt x="118818" y="59476"/>
                  </a:lnTo>
                  <a:lnTo>
                    <a:pt x="119067" y="59626"/>
                  </a:lnTo>
                  <a:lnTo>
                    <a:pt x="119299" y="59825"/>
                  </a:lnTo>
                  <a:lnTo>
                    <a:pt x="119515" y="60024"/>
                  </a:lnTo>
                  <a:lnTo>
                    <a:pt x="119714" y="60257"/>
                  </a:lnTo>
                  <a:lnTo>
                    <a:pt x="119881" y="60506"/>
                  </a:lnTo>
                  <a:lnTo>
                    <a:pt x="120030" y="60772"/>
                  </a:lnTo>
                  <a:lnTo>
                    <a:pt x="120163" y="61037"/>
                  </a:lnTo>
                  <a:lnTo>
                    <a:pt x="120296" y="61320"/>
                  </a:lnTo>
                  <a:lnTo>
                    <a:pt x="120395" y="61619"/>
                  </a:lnTo>
                  <a:lnTo>
                    <a:pt x="120495" y="61951"/>
                  </a:lnTo>
                  <a:lnTo>
                    <a:pt x="120578" y="62266"/>
                  </a:lnTo>
                  <a:lnTo>
                    <a:pt x="120628" y="62599"/>
                  </a:lnTo>
                  <a:lnTo>
                    <a:pt x="120661" y="62931"/>
                  </a:lnTo>
                  <a:lnTo>
                    <a:pt x="120694" y="63263"/>
                  </a:lnTo>
                  <a:lnTo>
                    <a:pt x="120694" y="63595"/>
                  </a:lnTo>
                  <a:lnTo>
                    <a:pt x="120661" y="63911"/>
                  </a:lnTo>
                  <a:lnTo>
                    <a:pt x="120628" y="64243"/>
                  </a:lnTo>
                  <a:lnTo>
                    <a:pt x="120562" y="64575"/>
                  </a:lnTo>
                  <a:lnTo>
                    <a:pt x="120495" y="64891"/>
                  </a:lnTo>
                  <a:lnTo>
                    <a:pt x="120379" y="65189"/>
                  </a:lnTo>
                  <a:lnTo>
                    <a:pt x="120263" y="65505"/>
                  </a:lnTo>
                  <a:lnTo>
                    <a:pt x="120113" y="65787"/>
                  </a:lnTo>
                  <a:lnTo>
                    <a:pt x="119947" y="66070"/>
                  </a:lnTo>
                  <a:lnTo>
                    <a:pt x="119764" y="66335"/>
                  </a:lnTo>
                  <a:lnTo>
                    <a:pt x="119548" y="66601"/>
                  </a:lnTo>
                  <a:lnTo>
                    <a:pt x="119316" y="66834"/>
                  </a:lnTo>
                  <a:lnTo>
                    <a:pt x="119067" y="67050"/>
                  </a:lnTo>
                  <a:lnTo>
                    <a:pt x="118801" y="67232"/>
                  </a:lnTo>
                  <a:lnTo>
                    <a:pt x="118519" y="67398"/>
                  </a:lnTo>
                  <a:lnTo>
                    <a:pt x="118220" y="67548"/>
                  </a:lnTo>
                  <a:lnTo>
                    <a:pt x="117904" y="67681"/>
                  </a:lnTo>
                  <a:lnTo>
                    <a:pt x="117589" y="67780"/>
                  </a:lnTo>
                  <a:lnTo>
                    <a:pt x="117273" y="67847"/>
                  </a:lnTo>
                  <a:lnTo>
                    <a:pt x="116941" y="67880"/>
                  </a:lnTo>
                  <a:lnTo>
                    <a:pt x="116625" y="67897"/>
                  </a:lnTo>
                  <a:lnTo>
                    <a:pt x="116293" y="67897"/>
                  </a:lnTo>
                  <a:lnTo>
                    <a:pt x="115978" y="67847"/>
                  </a:lnTo>
                  <a:lnTo>
                    <a:pt x="115662" y="67764"/>
                  </a:lnTo>
                  <a:lnTo>
                    <a:pt x="115346" y="67664"/>
                  </a:lnTo>
                  <a:lnTo>
                    <a:pt x="115047" y="67515"/>
                  </a:lnTo>
                  <a:lnTo>
                    <a:pt x="115031" y="68179"/>
                  </a:lnTo>
                  <a:lnTo>
                    <a:pt x="114981" y="68843"/>
                  </a:lnTo>
                  <a:lnTo>
                    <a:pt x="114898" y="69508"/>
                  </a:lnTo>
                  <a:lnTo>
                    <a:pt x="114815" y="70155"/>
                  </a:lnTo>
                  <a:lnTo>
                    <a:pt x="114682" y="70803"/>
                  </a:lnTo>
                  <a:lnTo>
                    <a:pt x="114549" y="71468"/>
                  </a:lnTo>
                  <a:lnTo>
                    <a:pt x="114383" y="72099"/>
                  </a:lnTo>
                  <a:lnTo>
                    <a:pt x="114184" y="72746"/>
                  </a:lnTo>
                  <a:lnTo>
                    <a:pt x="113985" y="73378"/>
                  </a:lnTo>
                  <a:lnTo>
                    <a:pt x="113752" y="74009"/>
                  </a:lnTo>
                  <a:lnTo>
                    <a:pt x="113503" y="74640"/>
                  </a:lnTo>
                  <a:lnTo>
                    <a:pt x="113237" y="75254"/>
                  </a:lnTo>
                  <a:lnTo>
                    <a:pt x="112955" y="75869"/>
                  </a:lnTo>
                  <a:lnTo>
                    <a:pt x="112656" y="76467"/>
                  </a:lnTo>
                  <a:lnTo>
                    <a:pt x="112324" y="77065"/>
                  </a:lnTo>
                  <a:lnTo>
                    <a:pt x="111992" y="77646"/>
                  </a:lnTo>
                  <a:lnTo>
                    <a:pt x="111626" y="78227"/>
                  </a:lnTo>
                  <a:lnTo>
                    <a:pt x="111261" y="78792"/>
                  </a:lnTo>
                  <a:lnTo>
                    <a:pt x="110879" y="79340"/>
                  </a:lnTo>
                  <a:lnTo>
                    <a:pt x="110464" y="79888"/>
                  </a:lnTo>
                  <a:lnTo>
                    <a:pt x="110048" y="80420"/>
                  </a:lnTo>
                  <a:lnTo>
                    <a:pt x="109617" y="80951"/>
                  </a:lnTo>
                  <a:lnTo>
                    <a:pt x="109185" y="81466"/>
                  </a:lnTo>
                  <a:lnTo>
                    <a:pt x="108720" y="81964"/>
                  </a:lnTo>
                  <a:lnTo>
                    <a:pt x="108255" y="82446"/>
                  </a:lnTo>
                  <a:lnTo>
                    <a:pt x="107773" y="82927"/>
                  </a:lnTo>
                  <a:lnTo>
                    <a:pt x="107275" y="83376"/>
                  </a:lnTo>
                  <a:lnTo>
                    <a:pt x="106760" y="83824"/>
                  </a:lnTo>
                  <a:lnTo>
                    <a:pt x="106245" y="84256"/>
                  </a:lnTo>
                  <a:lnTo>
                    <a:pt x="105730" y="84671"/>
                  </a:lnTo>
                  <a:lnTo>
                    <a:pt x="105182" y="85070"/>
                  </a:lnTo>
                  <a:lnTo>
                    <a:pt x="104651" y="85452"/>
                  </a:lnTo>
                  <a:lnTo>
                    <a:pt x="104534" y="86249"/>
                  </a:lnTo>
                  <a:lnTo>
                    <a:pt x="104451" y="87063"/>
                  </a:lnTo>
                  <a:lnTo>
                    <a:pt x="104385" y="87860"/>
                  </a:lnTo>
                  <a:lnTo>
                    <a:pt x="104335" y="88674"/>
                  </a:lnTo>
                  <a:lnTo>
                    <a:pt x="104318" y="89488"/>
                  </a:lnTo>
                  <a:lnTo>
                    <a:pt x="104302" y="90285"/>
                  </a:lnTo>
                  <a:lnTo>
                    <a:pt x="104335" y="91099"/>
                  </a:lnTo>
                  <a:lnTo>
                    <a:pt x="104368" y="91896"/>
                  </a:lnTo>
                  <a:lnTo>
                    <a:pt x="104435" y="92693"/>
                  </a:lnTo>
                  <a:lnTo>
                    <a:pt x="104534" y="93490"/>
                  </a:lnTo>
                  <a:lnTo>
                    <a:pt x="104634" y="94288"/>
                  </a:lnTo>
                  <a:lnTo>
                    <a:pt x="104767" y="95085"/>
                  </a:lnTo>
                  <a:lnTo>
                    <a:pt x="104933" y="95882"/>
                  </a:lnTo>
                  <a:lnTo>
                    <a:pt x="105099" y="96663"/>
                  </a:lnTo>
                  <a:lnTo>
                    <a:pt x="105315" y="97460"/>
                  </a:lnTo>
                  <a:lnTo>
                    <a:pt x="105531" y="98241"/>
                  </a:lnTo>
                  <a:lnTo>
                    <a:pt x="105780" y="99004"/>
                  </a:lnTo>
                  <a:lnTo>
                    <a:pt x="106062" y="99768"/>
                  </a:lnTo>
                  <a:lnTo>
                    <a:pt x="106378" y="100532"/>
                  </a:lnTo>
                  <a:lnTo>
                    <a:pt x="106727" y="101263"/>
                  </a:lnTo>
                  <a:lnTo>
                    <a:pt x="107092" y="101994"/>
                  </a:lnTo>
                  <a:lnTo>
                    <a:pt x="107491" y="102708"/>
                  </a:lnTo>
                  <a:lnTo>
                    <a:pt x="107922" y="103406"/>
                  </a:lnTo>
                  <a:lnTo>
                    <a:pt x="108387" y="104070"/>
                  </a:lnTo>
                  <a:lnTo>
                    <a:pt x="108869" y="104734"/>
                  </a:lnTo>
                  <a:lnTo>
                    <a:pt x="109384" y="105366"/>
                  </a:lnTo>
                  <a:lnTo>
                    <a:pt x="109932" y="105963"/>
                  </a:lnTo>
                  <a:lnTo>
                    <a:pt x="110497" y="106545"/>
                  </a:lnTo>
                  <a:lnTo>
                    <a:pt x="110796" y="106811"/>
                  </a:lnTo>
                  <a:lnTo>
                    <a:pt x="111095" y="107093"/>
                  </a:lnTo>
                  <a:lnTo>
                    <a:pt x="111394" y="107359"/>
                  </a:lnTo>
                  <a:lnTo>
                    <a:pt x="111709" y="107608"/>
                  </a:lnTo>
                  <a:lnTo>
                    <a:pt x="112041" y="107857"/>
                  </a:lnTo>
                  <a:lnTo>
                    <a:pt x="112357" y="108089"/>
                  </a:lnTo>
                  <a:lnTo>
                    <a:pt x="112706" y="108322"/>
                  </a:lnTo>
                  <a:lnTo>
                    <a:pt x="113038" y="108554"/>
                  </a:lnTo>
                  <a:lnTo>
                    <a:pt x="113520" y="108837"/>
                  </a:lnTo>
                  <a:lnTo>
                    <a:pt x="114001" y="109102"/>
                  </a:lnTo>
                  <a:lnTo>
                    <a:pt x="114483" y="109368"/>
                  </a:lnTo>
                  <a:lnTo>
                    <a:pt x="114981" y="109617"/>
                  </a:lnTo>
                  <a:lnTo>
                    <a:pt x="115496" y="109833"/>
                  </a:lnTo>
                  <a:lnTo>
                    <a:pt x="116011" y="110066"/>
                  </a:lnTo>
                  <a:lnTo>
                    <a:pt x="116526" y="110265"/>
                  </a:lnTo>
                  <a:lnTo>
                    <a:pt x="117041" y="110464"/>
                  </a:lnTo>
                  <a:lnTo>
                    <a:pt x="118087" y="110830"/>
                  </a:lnTo>
                  <a:lnTo>
                    <a:pt x="119150" y="111179"/>
                  </a:lnTo>
                  <a:lnTo>
                    <a:pt x="121292" y="111860"/>
                  </a:lnTo>
                  <a:lnTo>
                    <a:pt x="122887" y="112358"/>
                  </a:lnTo>
                  <a:lnTo>
                    <a:pt x="124465" y="112873"/>
                  </a:lnTo>
                  <a:lnTo>
                    <a:pt x="126059" y="113421"/>
                  </a:lnTo>
                  <a:lnTo>
                    <a:pt x="127637" y="113969"/>
                  </a:lnTo>
                  <a:lnTo>
                    <a:pt x="129215" y="114533"/>
                  </a:lnTo>
                  <a:lnTo>
                    <a:pt x="130776" y="115131"/>
                  </a:lnTo>
                  <a:lnTo>
                    <a:pt x="132337" y="115729"/>
                  </a:lnTo>
                  <a:lnTo>
                    <a:pt x="133898" y="116344"/>
                  </a:lnTo>
                  <a:lnTo>
                    <a:pt x="135443" y="116975"/>
                  </a:lnTo>
                  <a:lnTo>
                    <a:pt x="136987" y="117623"/>
                  </a:lnTo>
                  <a:lnTo>
                    <a:pt x="138532" y="118270"/>
                  </a:lnTo>
                  <a:lnTo>
                    <a:pt x="140060" y="118951"/>
                  </a:lnTo>
                  <a:lnTo>
                    <a:pt x="141588" y="119649"/>
                  </a:lnTo>
                  <a:lnTo>
                    <a:pt x="143099" y="120346"/>
                  </a:lnTo>
                  <a:lnTo>
                    <a:pt x="144611" y="121061"/>
                  </a:lnTo>
                  <a:lnTo>
                    <a:pt x="146122" y="121808"/>
                  </a:lnTo>
                  <a:lnTo>
                    <a:pt x="147335" y="122406"/>
                  </a:lnTo>
                  <a:lnTo>
                    <a:pt x="148530" y="123037"/>
                  </a:lnTo>
                  <a:lnTo>
                    <a:pt x="149726" y="123685"/>
                  </a:lnTo>
                  <a:lnTo>
                    <a:pt x="150324" y="124017"/>
                  </a:lnTo>
                  <a:lnTo>
                    <a:pt x="150905" y="124366"/>
                  </a:lnTo>
                  <a:lnTo>
                    <a:pt x="151470" y="124731"/>
                  </a:lnTo>
                  <a:lnTo>
                    <a:pt x="152051" y="125097"/>
                  </a:lnTo>
                  <a:lnTo>
                    <a:pt x="152616" y="125462"/>
                  </a:lnTo>
                  <a:lnTo>
                    <a:pt x="153164" y="125844"/>
                  </a:lnTo>
                  <a:lnTo>
                    <a:pt x="153712" y="126243"/>
                  </a:lnTo>
                  <a:lnTo>
                    <a:pt x="154244" y="126658"/>
                  </a:lnTo>
                  <a:lnTo>
                    <a:pt x="154775" y="127090"/>
                  </a:lnTo>
                  <a:lnTo>
                    <a:pt x="155273" y="127538"/>
                  </a:lnTo>
                  <a:lnTo>
                    <a:pt x="155954" y="128152"/>
                  </a:lnTo>
                  <a:lnTo>
                    <a:pt x="156287" y="128468"/>
                  </a:lnTo>
                  <a:lnTo>
                    <a:pt x="156602" y="128800"/>
                  </a:lnTo>
                  <a:lnTo>
                    <a:pt x="156901" y="129149"/>
                  </a:lnTo>
                  <a:lnTo>
                    <a:pt x="157217" y="129481"/>
                  </a:lnTo>
                  <a:lnTo>
                    <a:pt x="157516" y="129847"/>
                  </a:lnTo>
                  <a:lnTo>
                    <a:pt x="157798" y="130195"/>
                  </a:lnTo>
                  <a:lnTo>
                    <a:pt x="158064" y="130561"/>
                  </a:lnTo>
                  <a:lnTo>
                    <a:pt x="158346" y="130926"/>
                  </a:lnTo>
                  <a:lnTo>
                    <a:pt x="158595" y="131308"/>
                  </a:lnTo>
                  <a:lnTo>
                    <a:pt x="158844" y="131690"/>
                  </a:lnTo>
                  <a:lnTo>
                    <a:pt x="159077" y="132089"/>
                  </a:lnTo>
                  <a:lnTo>
                    <a:pt x="159309" y="132487"/>
                  </a:lnTo>
                  <a:lnTo>
                    <a:pt x="159509" y="132886"/>
                  </a:lnTo>
                  <a:lnTo>
                    <a:pt x="159708" y="133301"/>
                  </a:lnTo>
                  <a:lnTo>
                    <a:pt x="161169" y="131889"/>
                  </a:lnTo>
                  <a:lnTo>
                    <a:pt x="162598" y="130478"/>
                  </a:lnTo>
                  <a:lnTo>
                    <a:pt x="163993" y="129016"/>
                  </a:lnTo>
                  <a:lnTo>
                    <a:pt x="165371" y="127538"/>
                  </a:lnTo>
                  <a:lnTo>
                    <a:pt x="166717" y="126043"/>
                  </a:lnTo>
                  <a:lnTo>
                    <a:pt x="168029" y="124499"/>
                  </a:lnTo>
                  <a:lnTo>
                    <a:pt x="169308" y="122954"/>
                  </a:lnTo>
                  <a:lnTo>
                    <a:pt x="170570" y="121360"/>
                  </a:lnTo>
                  <a:lnTo>
                    <a:pt x="171799" y="119765"/>
                  </a:lnTo>
                  <a:lnTo>
                    <a:pt x="172995" y="118121"/>
                  </a:lnTo>
                  <a:lnTo>
                    <a:pt x="174157" y="116477"/>
                  </a:lnTo>
                  <a:lnTo>
                    <a:pt x="175287" y="114799"/>
                  </a:lnTo>
                  <a:lnTo>
                    <a:pt x="176383" y="113105"/>
                  </a:lnTo>
                  <a:lnTo>
                    <a:pt x="177462" y="111378"/>
                  </a:lnTo>
                  <a:lnTo>
                    <a:pt x="178492" y="109634"/>
                  </a:lnTo>
                  <a:lnTo>
                    <a:pt x="179505" y="107857"/>
                  </a:lnTo>
                  <a:lnTo>
                    <a:pt x="179522" y="106910"/>
                  </a:lnTo>
                  <a:lnTo>
                    <a:pt x="179522" y="105947"/>
                  </a:lnTo>
                  <a:lnTo>
                    <a:pt x="179489" y="104984"/>
                  </a:lnTo>
                  <a:lnTo>
                    <a:pt x="179422" y="104037"/>
                  </a:lnTo>
                  <a:lnTo>
                    <a:pt x="179323" y="103090"/>
                  </a:lnTo>
                  <a:lnTo>
                    <a:pt x="179206" y="102127"/>
                  </a:lnTo>
                  <a:lnTo>
                    <a:pt x="179057" y="101180"/>
                  </a:lnTo>
                  <a:lnTo>
                    <a:pt x="178874" y="100250"/>
                  </a:lnTo>
                  <a:lnTo>
                    <a:pt x="178675" y="99303"/>
                  </a:lnTo>
                  <a:lnTo>
                    <a:pt x="178442" y="98373"/>
                  </a:lnTo>
                  <a:lnTo>
                    <a:pt x="178177" y="97460"/>
                  </a:lnTo>
                  <a:lnTo>
                    <a:pt x="177894" y="96546"/>
                  </a:lnTo>
                  <a:lnTo>
                    <a:pt x="177595" y="95633"/>
                  </a:lnTo>
                  <a:lnTo>
                    <a:pt x="177246" y="94736"/>
                  </a:lnTo>
                  <a:lnTo>
                    <a:pt x="176898" y="93856"/>
                  </a:lnTo>
                  <a:lnTo>
                    <a:pt x="176499" y="92976"/>
                  </a:lnTo>
                  <a:lnTo>
                    <a:pt x="176101" y="92112"/>
                  </a:lnTo>
                  <a:lnTo>
                    <a:pt x="175652" y="91248"/>
                  </a:lnTo>
                  <a:lnTo>
                    <a:pt x="175204" y="90418"/>
                  </a:lnTo>
                  <a:lnTo>
                    <a:pt x="174705" y="89587"/>
                  </a:lnTo>
                  <a:lnTo>
                    <a:pt x="174207" y="88774"/>
                  </a:lnTo>
                  <a:lnTo>
                    <a:pt x="173676" y="87976"/>
                  </a:lnTo>
                  <a:lnTo>
                    <a:pt x="173128" y="87196"/>
                  </a:lnTo>
                  <a:lnTo>
                    <a:pt x="172546" y="86432"/>
                  </a:lnTo>
                  <a:lnTo>
                    <a:pt x="171948" y="85684"/>
                  </a:lnTo>
                  <a:lnTo>
                    <a:pt x="171334" y="84954"/>
                  </a:lnTo>
                  <a:lnTo>
                    <a:pt x="170686" y="84239"/>
                  </a:lnTo>
                  <a:lnTo>
                    <a:pt x="170022" y="83542"/>
                  </a:lnTo>
                  <a:lnTo>
                    <a:pt x="169341" y="82878"/>
                  </a:lnTo>
                  <a:lnTo>
                    <a:pt x="168643" y="82230"/>
                  </a:lnTo>
                  <a:lnTo>
                    <a:pt x="167912" y="81599"/>
                  </a:lnTo>
                  <a:lnTo>
                    <a:pt x="167182" y="80984"/>
                  </a:lnTo>
                  <a:lnTo>
                    <a:pt x="166468" y="80436"/>
                  </a:lnTo>
                  <a:lnTo>
                    <a:pt x="165720" y="79888"/>
                  </a:lnTo>
                  <a:lnTo>
                    <a:pt x="164242" y="78842"/>
                  </a:lnTo>
                  <a:lnTo>
                    <a:pt x="162747" y="77779"/>
                  </a:lnTo>
                  <a:lnTo>
                    <a:pt x="162000" y="77247"/>
                  </a:lnTo>
                  <a:lnTo>
                    <a:pt x="161269" y="76716"/>
                  </a:lnTo>
                  <a:lnTo>
                    <a:pt x="160555" y="76151"/>
                  </a:lnTo>
                  <a:lnTo>
                    <a:pt x="159857" y="75586"/>
                  </a:lnTo>
                  <a:lnTo>
                    <a:pt x="159193" y="74989"/>
                  </a:lnTo>
                  <a:lnTo>
                    <a:pt x="158877" y="74673"/>
                  </a:lnTo>
                  <a:lnTo>
                    <a:pt x="158545" y="74357"/>
                  </a:lnTo>
                  <a:lnTo>
                    <a:pt x="158246" y="74042"/>
                  </a:lnTo>
                  <a:lnTo>
                    <a:pt x="157947" y="73710"/>
                  </a:lnTo>
                  <a:lnTo>
                    <a:pt x="157648" y="73378"/>
                  </a:lnTo>
                  <a:lnTo>
                    <a:pt x="157366" y="73029"/>
                  </a:lnTo>
                  <a:lnTo>
                    <a:pt x="157100" y="72680"/>
                  </a:lnTo>
                  <a:lnTo>
                    <a:pt x="156835" y="72315"/>
                  </a:lnTo>
                  <a:lnTo>
                    <a:pt x="156585" y="71949"/>
                  </a:lnTo>
                  <a:lnTo>
                    <a:pt x="156353" y="71567"/>
                  </a:lnTo>
                  <a:lnTo>
                    <a:pt x="156170" y="71235"/>
                  </a:lnTo>
                  <a:lnTo>
                    <a:pt x="156004" y="70919"/>
                  </a:lnTo>
                  <a:lnTo>
                    <a:pt x="155838" y="70587"/>
                  </a:lnTo>
                  <a:lnTo>
                    <a:pt x="155672" y="70255"/>
                  </a:lnTo>
                  <a:lnTo>
                    <a:pt x="155390" y="69574"/>
                  </a:lnTo>
                  <a:lnTo>
                    <a:pt x="155141" y="68893"/>
                  </a:lnTo>
                  <a:lnTo>
                    <a:pt x="154925" y="68196"/>
                  </a:lnTo>
                  <a:lnTo>
                    <a:pt x="154742" y="67481"/>
                  </a:lnTo>
                  <a:lnTo>
                    <a:pt x="154592" y="66751"/>
                  </a:lnTo>
                  <a:lnTo>
                    <a:pt x="154460" y="66037"/>
                  </a:lnTo>
                  <a:lnTo>
                    <a:pt x="154343" y="65289"/>
                  </a:lnTo>
                  <a:lnTo>
                    <a:pt x="154244" y="64558"/>
                  </a:lnTo>
                  <a:lnTo>
                    <a:pt x="154177" y="63811"/>
                  </a:lnTo>
                  <a:lnTo>
                    <a:pt x="154127" y="63064"/>
                  </a:lnTo>
                  <a:lnTo>
                    <a:pt x="154078" y="62316"/>
                  </a:lnTo>
                  <a:lnTo>
                    <a:pt x="154044" y="61569"/>
                  </a:lnTo>
                  <a:lnTo>
                    <a:pt x="154011" y="60074"/>
                  </a:lnTo>
                  <a:lnTo>
                    <a:pt x="153961" y="56520"/>
                  </a:lnTo>
                  <a:lnTo>
                    <a:pt x="153928" y="54710"/>
                  </a:lnTo>
                  <a:lnTo>
                    <a:pt x="153878" y="52916"/>
                  </a:lnTo>
                  <a:lnTo>
                    <a:pt x="153828" y="51105"/>
                  </a:lnTo>
                  <a:lnTo>
                    <a:pt x="153729" y="49312"/>
                  </a:lnTo>
                  <a:lnTo>
                    <a:pt x="153662" y="48431"/>
                  </a:lnTo>
                  <a:lnTo>
                    <a:pt x="153596" y="47535"/>
                  </a:lnTo>
                  <a:lnTo>
                    <a:pt x="153496" y="46638"/>
                  </a:lnTo>
                  <a:lnTo>
                    <a:pt x="153397" y="45757"/>
                  </a:lnTo>
                  <a:lnTo>
                    <a:pt x="153297" y="44877"/>
                  </a:lnTo>
                  <a:lnTo>
                    <a:pt x="153164" y="44014"/>
                  </a:lnTo>
                  <a:lnTo>
                    <a:pt x="153015" y="43133"/>
                  </a:lnTo>
                  <a:lnTo>
                    <a:pt x="152849" y="42270"/>
                  </a:lnTo>
                  <a:lnTo>
                    <a:pt x="152666" y="41423"/>
                  </a:lnTo>
                  <a:lnTo>
                    <a:pt x="152467" y="40576"/>
                  </a:lnTo>
                  <a:lnTo>
                    <a:pt x="152234" y="39729"/>
                  </a:lnTo>
                  <a:lnTo>
                    <a:pt x="151985" y="38898"/>
                  </a:lnTo>
                  <a:lnTo>
                    <a:pt x="151719" y="38068"/>
                  </a:lnTo>
                  <a:lnTo>
                    <a:pt x="151420" y="37254"/>
                  </a:lnTo>
                  <a:lnTo>
                    <a:pt x="151088" y="36457"/>
                  </a:lnTo>
                  <a:lnTo>
                    <a:pt x="150739" y="35660"/>
                  </a:lnTo>
                  <a:lnTo>
                    <a:pt x="150357" y="34879"/>
                  </a:lnTo>
                  <a:lnTo>
                    <a:pt x="149959" y="34115"/>
                  </a:lnTo>
                  <a:lnTo>
                    <a:pt x="149510" y="33351"/>
                  </a:lnTo>
                  <a:lnTo>
                    <a:pt x="149045" y="32604"/>
                  </a:lnTo>
                  <a:lnTo>
                    <a:pt x="148663" y="32039"/>
                  </a:lnTo>
                  <a:lnTo>
                    <a:pt x="148265" y="31491"/>
                  </a:lnTo>
                  <a:lnTo>
                    <a:pt x="147849" y="30943"/>
                  </a:lnTo>
                  <a:lnTo>
                    <a:pt x="147418" y="30411"/>
                  </a:lnTo>
                  <a:lnTo>
                    <a:pt x="146969" y="29896"/>
                  </a:lnTo>
                  <a:lnTo>
                    <a:pt x="146521" y="29398"/>
                  </a:lnTo>
                  <a:lnTo>
                    <a:pt x="146039" y="28916"/>
                  </a:lnTo>
                  <a:lnTo>
                    <a:pt x="145557" y="28435"/>
                  </a:lnTo>
                  <a:lnTo>
                    <a:pt x="145059" y="27970"/>
                  </a:lnTo>
                  <a:lnTo>
                    <a:pt x="144561" y="27521"/>
                  </a:lnTo>
                  <a:lnTo>
                    <a:pt x="144046" y="27073"/>
                  </a:lnTo>
                  <a:lnTo>
                    <a:pt x="143515" y="26641"/>
                  </a:lnTo>
                  <a:lnTo>
                    <a:pt x="142966" y="26226"/>
                  </a:lnTo>
                  <a:lnTo>
                    <a:pt x="142418" y="25811"/>
                  </a:lnTo>
                  <a:lnTo>
                    <a:pt x="141870" y="25412"/>
                  </a:lnTo>
                  <a:lnTo>
                    <a:pt x="141306" y="25013"/>
                  </a:lnTo>
                  <a:lnTo>
                    <a:pt x="140724" y="24631"/>
                  </a:lnTo>
                  <a:lnTo>
                    <a:pt x="140143" y="24249"/>
                  </a:lnTo>
                  <a:lnTo>
                    <a:pt x="139562" y="23884"/>
                  </a:lnTo>
                  <a:lnTo>
                    <a:pt x="138964" y="23535"/>
                  </a:lnTo>
                  <a:lnTo>
                    <a:pt x="137768" y="22838"/>
                  </a:lnTo>
                  <a:lnTo>
                    <a:pt x="136539" y="22190"/>
                  </a:lnTo>
                  <a:lnTo>
                    <a:pt x="135310" y="21542"/>
                  </a:lnTo>
                  <a:lnTo>
                    <a:pt x="134064" y="20944"/>
                  </a:lnTo>
                  <a:lnTo>
                    <a:pt x="132802" y="20346"/>
                  </a:lnTo>
                  <a:lnTo>
                    <a:pt x="131556" y="19782"/>
                  </a:lnTo>
                  <a:lnTo>
                    <a:pt x="130327" y="19250"/>
                  </a:lnTo>
                  <a:lnTo>
                    <a:pt x="129115" y="18686"/>
                  </a:lnTo>
                  <a:lnTo>
                    <a:pt x="128500" y="18403"/>
                  </a:lnTo>
                  <a:lnTo>
                    <a:pt x="127903" y="18104"/>
                  </a:lnTo>
                  <a:lnTo>
                    <a:pt x="127305" y="17805"/>
                  </a:lnTo>
                  <a:lnTo>
                    <a:pt x="126723" y="17473"/>
                  </a:lnTo>
                  <a:lnTo>
                    <a:pt x="126142" y="17141"/>
                  </a:lnTo>
                  <a:lnTo>
                    <a:pt x="125577" y="16792"/>
                  </a:lnTo>
                  <a:lnTo>
                    <a:pt x="125029" y="16427"/>
                  </a:lnTo>
                  <a:lnTo>
                    <a:pt x="124498" y="16045"/>
                  </a:lnTo>
                  <a:lnTo>
                    <a:pt x="123983" y="15630"/>
                  </a:lnTo>
                  <a:lnTo>
                    <a:pt x="123485" y="15198"/>
                  </a:lnTo>
                  <a:lnTo>
                    <a:pt x="123020" y="14733"/>
                  </a:lnTo>
                  <a:lnTo>
                    <a:pt x="122571" y="14251"/>
                  </a:lnTo>
                  <a:lnTo>
                    <a:pt x="122173" y="13769"/>
                  </a:lnTo>
                  <a:lnTo>
                    <a:pt x="121807" y="13271"/>
                  </a:lnTo>
                  <a:lnTo>
                    <a:pt x="121458" y="12773"/>
                  </a:lnTo>
                  <a:lnTo>
                    <a:pt x="121126" y="12241"/>
                  </a:lnTo>
                  <a:lnTo>
                    <a:pt x="120811" y="11710"/>
                  </a:lnTo>
                  <a:lnTo>
                    <a:pt x="120512" y="11162"/>
                  </a:lnTo>
                  <a:lnTo>
                    <a:pt x="119914" y="10066"/>
                  </a:lnTo>
                  <a:lnTo>
                    <a:pt x="119349" y="8970"/>
                  </a:lnTo>
                  <a:lnTo>
                    <a:pt x="119050" y="8421"/>
                  </a:lnTo>
                  <a:lnTo>
                    <a:pt x="118751" y="7873"/>
                  </a:lnTo>
                  <a:lnTo>
                    <a:pt x="118436" y="7342"/>
                  </a:lnTo>
                  <a:lnTo>
                    <a:pt x="118120" y="6810"/>
                  </a:lnTo>
                  <a:lnTo>
                    <a:pt x="117771" y="6296"/>
                  </a:lnTo>
                  <a:lnTo>
                    <a:pt x="117406" y="5781"/>
                  </a:lnTo>
                  <a:lnTo>
                    <a:pt x="117140" y="5449"/>
                  </a:lnTo>
                  <a:lnTo>
                    <a:pt x="116874" y="5133"/>
                  </a:lnTo>
                  <a:lnTo>
                    <a:pt x="116592" y="4817"/>
                  </a:lnTo>
                  <a:lnTo>
                    <a:pt x="116293" y="4502"/>
                  </a:lnTo>
                  <a:lnTo>
                    <a:pt x="115994" y="4220"/>
                  </a:lnTo>
                  <a:lnTo>
                    <a:pt x="115679" y="3921"/>
                  </a:lnTo>
                  <a:lnTo>
                    <a:pt x="115363" y="3655"/>
                  </a:lnTo>
                  <a:lnTo>
                    <a:pt x="115031" y="3389"/>
                  </a:lnTo>
                  <a:lnTo>
                    <a:pt x="114699" y="3123"/>
                  </a:lnTo>
                  <a:lnTo>
                    <a:pt x="114350" y="2874"/>
                  </a:lnTo>
                  <a:lnTo>
                    <a:pt x="114001" y="2642"/>
                  </a:lnTo>
                  <a:lnTo>
                    <a:pt x="113652" y="2409"/>
                  </a:lnTo>
                  <a:lnTo>
                    <a:pt x="113287" y="2193"/>
                  </a:lnTo>
                  <a:lnTo>
                    <a:pt x="112905" y="1994"/>
                  </a:lnTo>
                  <a:lnTo>
                    <a:pt x="112540" y="1795"/>
                  </a:lnTo>
                  <a:lnTo>
                    <a:pt x="112158" y="1595"/>
                  </a:lnTo>
                  <a:lnTo>
                    <a:pt x="111759" y="1429"/>
                  </a:lnTo>
                  <a:lnTo>
                    <a:pt x="111377" y="1263"/>
                  </a:lnTo>
                  <a:lnTo>
                    <a:pt x="110978" y="1097"/>
                  </a:lnTo>
                  <a:lnTo>
                    <a:pt x="110580" y="948"/>
                  </a:lnTo>
                  <a:lnTo>
                    <a:pt x="110181" y="815"/>
                  </a:lnTo>
                  <a:lnTo>
                    <a:pt x="109766" y="682"/>
                  </a:lnTo>
                  <a:lnTo>
                    <a:pt x="109351" y="566"/>
                  </a:lnTo>
                  <a:lnTo>
                    <a:pt x="108936" y="466"/>
                  </a:lnTo>
                  <a:lnTo>
                    <a:pt x="108520" y="366"/>
                  </a:lnTo>
                  <a:lnTo>
                    <a:pt x="108105" y="283"/>
                  </a:lnTo>
                  <a:lnTo>
                    <a:pt x="107690" y="217"/>
                  </a:lnTo>
                  <a:lnTo>
                    <a:pt x="107258" y="150"/>
                  </a:lnTo>
                  <a:lnTo>
                    <a:pt x="106843" y="101"/>
                  </a:lnTo>
                  <a:lnTo>
                    <a:pt x="106411" y="51"/>
                  </a:lnTo>
                  <a:lnTo>
                    <a:pt x="105979" y="34"/>
                  </a:lnTo>
                  <a:lnTo>
                    <a:pt x="1055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1169106" y="1900317"/>
              <a:ext cx="2929809" cy="2831546"/>
            </a:xfrm>
            <a:custGeom>
              <a:avLst/>
              <a:gdLst/>
              <a:ahLst/>
              <a:cxnLst/>
              <a:rect l="l" t="t" r="r" b="b"/>
              <a:pathLst>
                <a:path w="142103" h="137337" extrusionOk="0">
                  <a:moveTo>
                    <a:pt x="67232" y="32055"/>
                  </a:moveTo>
                  <a:lnTo>
                    <a:pt x="67331" y="32089"/>
                  </a:lnTo>
                  <a:lnTo>
                    <a:pt x="67414" y="32122"/>
                  </a:lnTo>
                  <a:lnTo>
                    <a:pt x="67497" y="32172"/>
                  </a:lnTo>
                  <a:lnTo>
                    <a:pt x="67580" y="32238"/>
                  </a:lnTo>
                  <a:lnTo>
                    <a:pt x="67630" y="32321"/>
                  </a:lnTo>
                  <a:lnTo>
                    <a:pt x="67663" y="32404"/>
                  </a:lnTo>
                  <a:lnTo>
                    <a:pt x="67697" y="32504"/>
                  </a:lnTo>
                  <a:lnTo>
                    <a:pt x="67697" y="32604"/>
                  </a:lnTo>
                  <a:lnTo>
                    <a:pt x="67680" y="32703"/>
                  </a:lnTo>
                  <a:lnTo>
                    <a:pt x="67614" y="32936"/>
                  </a:lnTo>
                  <a:lnTo>
                    <a:pt x="67531" y="33152"/>
                  </a:lnTo>
                  <a:lnTo>
                    <a:pt x="67348" y="33583"/>
                  </a:lnTo>
                  <a:lnTo>
                    <a:pt x="67132" y="33999"/>
                  </a:lnTo>
                  <a:lnTo>
                    <a:pt x="66883" y="34381"/>
                  </a:lnTo>
                  <a:lnTo>
                    <a:pt x="66617" y="34746"/>
                  </a:lnTo>
                  <a:lnTo>
                    <a:pt x="66318" y="35095"/>
                  </a:lnTo>
                  <a:lnTo>
                    <a:pt x="65986" y="35410"/>
                  </a:lnTo>
                  <a:lnTo>
                    <a:pt x="65637" y="35693"/>
                  </a:lnTo>
                  <a:lnTo>
                    <a:pt x="65255" y="35958"/>
                  </a:lnTo>
                  <a:lnTo>
                    <a:pt x="64857" y="36191"/>
                  </a:lnTo>
                  <a:lnTo>
                    <a:pt x="64458" y="36390"/>
                  </a:lnTo>
                  <a:lnTo>
                    <a:pt x="64026" y="36556"/>
                  </a:lnTo>
                  <a:lnTo>
                    <a:pt x="63578" y="36689"/>
                  </a:lnTo>
                  <a:lnTo>
                    <a:pt x="63129" y="36789"/>
                  </a:lnTo>
                  <a:lnTo>
                    <a:pt x="62664" y="36839"/>
                  </a:lnTo>
                  <a:lnTo>
                    <a:pt x="62199" y="36855"/>
                  </a:lnTo>
                  <a:lnTo>
                    <a:pt x="61718" y="36839"/>
                  </a:lnTo>
                  <a:lnTo>
                    <a:pt x="61269" y="36789"/>
                  </a:lnTo>
                  <a:lnTo>
                    <a:pt x="60821" y="36689"/>
                  </a:lnTo>
                  <a:lnTo>
                    <a:pt x="60372" y="36556"/>
                  </a:lnTo>
                  <a:lnTo>
                    <a:pt x="59957" y="36390"/>
                  </a:lnTo>
                  <a:lnTo>
                    <a:pt x="59542" y="36208"/>
                  </a:lnTo>
                  <a:lnTo>
                    <a:pt x="59143" y="35975"/>
                  </a:lnTo>
                  <a:lnTo>
                    <a:pt x="58778" y="35709"/>
                  </a:lnTo>
                  <a:lnTo>
                    <a:pt x="58429" y="35427"/>
                  </a:lnTo>
                  <a:lnTo>
                    <a:pt x="58097" y="35128"/>
                  </a:lnTo>
                  <a:lnTo>
                    <a:pt x="57798" y="34779"/>
                  </a:lnTo>
                  <a:lnTo>
                    <a:pt x="57516" y="34414"/>
                  </a:lnTo>
                  <a:lnTo>
                    <a:pt x="57283" y="34032"/>
                  </a:lnTo>
                  <a:lnTo>
                    <a:pt x="57067" y="33633"/>
                  </a:lnTo>
                  <a:lnTo>
                    <a:pt x="56868" y="33201"/>
                  </a:lnTo>
                  <a:lnTo>
                    <a:pt x="56718" y="32770"/>
                  </a:lnTo>
                  <a:lnTo>
                    <a:pt x="56702" y="32670"/>
                  </a:lnTo>
                  <a:lnTo>
                    <a:pt x="56702" y="32570"/>
                  </a:lnTo>
                  <a:lnTo>
                    <a:pt x="56735" y="32471"/>
                  </a:lnTo>
                  <a:lnTo>
                    <a:pt x="56768" y="32371"/>
                  </a:lnTo>
                  <a:lnTo>
                    <a:pt x="56818" y="32305"/>
                  </a:lnTo>
                  <a:lnTo>
                    <a:pt x="56884" y="32222"/>
                  </a:lnTo>
                  <a:lnTo>
                    <a:pt x="56967" y="32172"/>
                  </a:lnTo>
                  <a:lnTo>
                    <a:pt x="57067" y="32138"/>
                  </a:lnTo>
                  <a:lnTo>
                    <a:pt x="57167" y="32122"/>
                  </a:lnTo>
                  <a:lnTo>
                    <a:pt x="57266" y="32122"/>
                  </a:lnTo>
                  <a:lnTo>
                    <a:pt x="57366" y="32138"/>
                  </a:lnTo>
                  <a:lnTo>
                    <a:pt x="57449" y="32172"/>
                  </a:lnTo>
                  <a:lnTo>
                    <a:pt x="57532" y="32238"/>
                  </a:lnTo>
                  <a:lnTo>
                    <a:pt x="57599" y="32305"/>
                  </a:lnTo>
                  <a:lnTo>
                    <a:pt x="57665" y="32388"/>
                  </a:lnTo>
                  <a:lnTo>
                    <a:pt x="57698" y="32487"/>
                  </a:lnTo>
                  <a:lnTo>
                    <a:pt x="57815" y="32853"/>
                  </a:lnTo>
                  <a:lnTo>
                    <a:pt x="57964" y="33201"/>
                  </a:lnTo>
                  <a:lnTo>
                    <a:pt x="58147" y="33534"/>
                  </a:lnTo>
                  <a:lnTo>
                    <a:pt x="58346" y="33849"/>
                  </a:lnTo>
                  <a:lnTo>
                    <a:pt x="58579" y="34148"/>
                  </a:lnTo>
                  <a:lnTo>
                    <a:pt x="58828" y="34414"/>
                  </a:lnTo>
                  <a:lnTo>
                    <a:pt x="59093" y="34680"/>
                  </a:lnTo>
                  <a:lnTo>
                    <a:pt x="59392" y="34912"/>
                  </a:lnTo>
                  <a:lnTo>
                    <a:pt x="59691" y="35111"/>
                  </a:lnTo>
                  <a:lnTo>
                    <a:pt x="60007" y="35311"/>
                  </a:lnTo>
                  <a:lnTo>
                    <a:pt x="60356" y="35460"/>
                  </a:lnTo>
                  <a:lnTo>
                    <a:pt x="60704" y="35610"/>
                  </a:lnTo>
                  <a:lnTo>
                    <a:pt x="61053" y="35709"/>
                  </a:lnTo>
                  <a:lnTo>
                    <a:pt x="61435" y="35792"/>
                  </a:lnTo>
                  <a:lnTo>
                    <a:pt x="61801" y="35826"/>
                  </a:lnTo>
                  <a:lnTo>
                    <a:pt x="62199" y="35842"/>
                  </a:lnTo>
                  <a:lnTo>
                    <a:pt x="62581" y="35826"/>
                  </a:lnTo>
                  <a:lnTo>
                    <a:pt x="62963" y="35792"/>
                  </a:lnTo>
                  <a:lnTo>
                    <a:pt x="63345" y="35709"/>
                  </a:lnTo>
                  <a:lnTo>
                    <a:pt x="63694" y="35593"/>
                  </a:lnTo>
                  <a:lnTo>
                    <a:pt x="64059" y="35460"/>
                  </a:lnTo>
                  <a:lnTo>
                    <a:pt x="64391" y="35294"/>
                  </a:lnTo>
                  <a:lnTo>
                    <a:pt x="64707" y="35111"/>
                  </a:lnTo>
                  <a:lnTo>
                    <a:pt x="65023" y="34896"/>
                  </a:lnTo>
                  <a:lnTo>
                    <a:pt x="65305" y="34663"/>
                  </a:lnTo>
                  <a:lnTo>
                    <a:pt x="65587" y="34397"/>
                  </a:lnTo>
                  <a:lnTo>
                    <a:pt x="65820" y="34115"/>
                  </a:lnTo>
                  <a:lnTo>
                    <a:pt x="66052" y="33816"/>
                  </a:lnTo>
                  <a:lnTo>
                    <a:pt x="66252" y="33500"/>
                  </a:lnTo>
                  <a:lnTo>
                    <a:pt x="66434" y="33152"/>
                  </a:lnTo>
                  <a:lnTo>
                    <a:pt x="66584" y="32803"/>
                  </a:lnTo>
                  <a:lnTo>
                    <a:pt x="66700" y="32437"/>
                  </a:lnTo>
                  <a:lnTo>
                    <a:pt x="66733" y="32338"/>
                  </a:lnTo>
                  <a:lnTo>
                    <a:pt x="66800" y="32255"/>
                  </a:lnTo>
                  <a:lnTo>
                    <a:pt x="66866" y="32188"/>
                  </a:lnTo>
                  <a:lnTo>
                    <a:pt x="66949" y="32122"/>
                  </a:lnTo>
                  <a:lnTo>
                    <a:pt x="67032" y="32089"/>
                  </a:lnTo>
                  <a:lnTo>
                    <a:pt x="67132" y="32072"/>
                  </a:lnTo>
                  <a:lnTo>
                    <a:pt x="67232" y="32055"/>
                  </a:lnTo>
                  <a:close/>
                  <a:moveTo>
                    <a:pt x="90052" y="32055"/>
                  </a:moveTo>
                  <a:lnTo>
                    <a:pt x="90151" y="32089"/>
                  </a:lnTo>
                  <a:lnTo>
                    <a:pt x="90251" y="32122"/>
                  </a:lnTo>
                  <a:lnTo>
                    <a:pt x="90334" y="32172"/>
                  </a:lnTo>
                  <a:lnTo>
                    <a:pt x="90400" y="32238"/>
                  </a:lnTo>
                  <a:lnTo>
                    <a:pt x="90450" y="32321"/>
                  </a:lnTo>
                  <a:lnTo>
                    <a:pt x="90500" y="32404"/>
                  </a:lnTo>
                  <a:lnTo>
                    <a:pt x="90517" y="32504"/>
                  </a:lnTo>
                  <a:lnTo>
                    <a:pt x="90517" y="32604"/>
                  </a:lnTo>
                  <a:lnTo>
                    <a:pt x="90500" y="32703"/>
                  </a:lnTo>
                  <a:lnTo>
                    <a:pt x="90434" y="32936"/>
                  </a:lnTo>
                  <a:lnTo>
                    <a:pt x="90351" y="33152"/>
                  </a:lnTo>
                  <a:lnTo>
                    <a:pt x="90168" y="33583"/>
                  </a:lnTo>
                  <a:lnTo>
                    <a:pt x="89952" y="33999"/>
                  </a:lnTo>
                  <a:lnTo>
                    <a:pt x="89720" y="34381"/>
                  </a:lnTo>
                  <a:lnTo>
                    <a:pt x="89437" y="34746"/>
                  </a:lnTo>
                  <a:lnTo>
                    <a:pt x="89138" y="35095"/>
                  </a:lnTo>
                  <a:lnTo>
                    <a:pt x="88806" y="35410"/>
                  </a:lnTo>
                  <a:lnTo>
                    <a:pt x="88457" y="35693"/>
                  </a:lnTo>
                  <a:lnTo>
                    <a:pt x="88075" y="35958"/>
                  </a:lnTo>
                  <a:lnTo>
                    <a:pt x="87693" y="36191"/>
                  </a:lnTo>
                  <a:lnTo>
                    <a:pt x="87278" y="36390"/>
                  </a:lnTo>
                  <a:lnTo>
                    <a:pt x="86846" y="36556"/>
                  </a:lnTo>
                  <a:lnTo>
                    <a:pt x="86414" y="36689"/>
                  </a:lnTo>
                  <a:lnTo>
                    <a:pt x="85949" y="36789"/>
                  </a:lnTo>
                  <a:lnTo>
                    <a:pt x="85484" y="36839"/>
                  </a:lnTo>
                  <a:lnTo>
                    <a:pt x="85019" y="36855"/>
                  </a:lnTo>
                  <a:lnTo>
                    <a:pt x="84554" y="36839"/>
                  </a:lnTo>
                  <a:lnTo>
                    <a:pt x="84089" y="36789"/>
                  </a:lnTo>
                  <a:lnTo>
                    <a:pt x="83641" y="36689"/>
                  </a:lnTo>
                  <a:lnTo>
                    <a:pt x="83192" y="36556"/>
                  </a:lnTo>
                  <a:lnTo>
                    <a:pt x="82777" y="36390"/>
                  </a:lnTo>
                  <a:lnTo>
                    <a:pt x="82362" y="36208"/>
                  </a:lnTo>
                  <a:lnTo>
                    <a:pt x="81980" y="35975"/>
                  </a:lnTo>
                  <a:lnTo>
                    <a:pt x="81598" y="35709"/>
                  </a:lnTo>
                  <a:lnTo>
                    <a:pt x="81249" y="35427"/>
                  </a:lnTo>
                  <a:lnTo>
                    <a:pt x="80917" y="35128"/>
                  </a:lnTo>
                  <a:lnTo>
                    <a:pt x="80618" y="34779"/>
                  </a:lnTo>
                  <a:lnTo>
                    <a:pt x="80352" y="34414"/>
                  </a:lnTo>
                  <a:lnTo>
                    <a:pt x="80103" y="34032"/>
                  </a:lnTo>
                  <a:lnTo>
                    <a:pt x="79887" y="33633"/>
                  </a:lnTo>
                  <a:lnTo>
                    <a:pt x="79705" y="33201"/>
                  </a:lnTo>
                  <a:lnTo>
                    <a:pt x="79555" y="32770"/>
                  </a:lnTo>
                  <a:lnTo>
                    <a:pt x="79522" y="32670"/>
                  </a:lnTo>
                  <a:lnTo>
                    <a:pt x="79538" y="32570"/>
                  </a:lnTo>
                  <a:lnTo>
                    <a:pt x="79555" y="32471"/>
                  </a:lnTo>
                  <a:lnTo>
                    <a:pt x="79588" y="32371"/>
                  </a:lnTo>
                  <a:lnTo>
                    <a:pt x="79638" y="32305"/>
                  </a:lnTo>
                  <a:lnTo>
                    <a:pt x="79721" y="32222"/>
                  </a:lnTo>
                  <a:lnTo>
                    <a:pt x="79804" y="32172"/>
                  </a:lnTo>
                  <a:lnTo>
                    <a:pt x="79887" y="32138"/>
                  </a:lnTo>
                  <a:lnTo>
                    <a:pt x="79987" y="32122"/>
                  </a:lnTo>
                  <a:lnTo>
                    <a:pt x="80087" y="32122"/>
                  </a:lnTo>
                  <a:lnTo>
                    <a:pt x="80186" y="32138"/>
                  </a:lnTo>
                  <a:lnTo>
                    <a:pt x="80269" y="32172"/>
                  </a:lnTo>
                  <a:lnTo>
                    <a:pt x="80352" y="32238"/>
                  </a:lnTo>
                  <a:lnTo>
                    <a:pt x="80419" y="32305"/>
                  </a:lnTo>
                  <a:lnTo>
                    <a:pt x="80485" y="32388"/>
                  </a:lnTo>
                  <a:lnTo>
                    <a:pt x="80518" y="32487"/>
                  </a:lnTo>
                  <a:lnTo>
                    <a:pt x="80651" y="32853"/>
                  </a:lnTo>
                  <a:lnTo>
                    <a:pt x="80801" y="33201"/>
                  </a:lnTo>
                  <a:lnTo>
                    <a:pt x="80967" y="33534"/>
                  </a:lnTo>
                  <a:lnTo>
                    <a:pt x="81183" y="33849"/>
                  </a:lnTo>
                  <a:lnTo>
                    <a:pt x="81399" y="34148"/>
                  </a:lnTo>
                  <a:lnTo>
                    <a:pt x="81648" y="34414"/>
                  </a:lnTo>
                  <a:lnTo>
                    <a:pt x="81914" y="34680"/>
                  </a:lnTo>
                  <a:lnTo>
                    <a:pt x="82212" y="34912"/>
                  </a:lnTo>
                  <a:lnTo>
                    <a:pt x="82511" y="35111"/>
                  </a:lnTo>
                  <a:lnTo>
                    <a:pt x="82844" y="35311"/>
                  </a:lnTo>
                  <a:lnTo>
                    <a:pt x="83176" y="35460"/>
                  </a:lnTo>
                  <a:lnTo>
                    <a:pt x="83525" y="35610"/>
                  </a:lnTo>
                  <a:lnTo>
                    <a:pt x="83890" y="35709"/>
                  </a:lnTo>
                  <a:lnTo>
                    <a:pt x="84255" y="35792"/>
                  </a:lnTo>
                  <a:lnTo>
                    <a:pt x="84637" y="35826"/>
                  </a:lnTo>
                  <a:lnTo>
                    <a:pt x="85019" y="35842"/>
                  </a:lnTo>
                  <a:lnTo>
                    <a:pt x="85401" y="35826"/>
                  </a:lnTo>
                  <a:lnTo>
                    <a:pt x="85783" y="35792"/>
                  </a:lnTo>
                  <a:lnTo>
                    <a:pt x="86165" y="35709"/>
                  </a:lnTo>
                  <a:lnTo>
                    <a:pt x="86531" y="35593"/>
                  </a:lnTo>
                  <a:lnTo>
                    <a:pt x="86879" y="35460"/>
                  </a:lnTo>
                  <a:lnTo>
                    <a:pt x="87212" y="35294"/>
                  </a:lnTo>
                  <a:lnTo>
                    <a:pt x="87544" y="35111"/>
                  </a:lnTo>
                  <a:lnTo>
                    <a:pt x="87843" y="34896"/>
                  </a:lnTo>
                  <a:lnTo>
                    <a:pt x="88125" y="34663"/>
                  </a:lnTo>
                  <a:lnTo>
                    <a:pt x="88407" y="34397"/>
                  </a:lnTo>
                  <a:lnTo>
                    <a:pt x="88657" y="34115"/>
                  </a:lnTo>
                  <a:lnTo>
                    <a:pt x="88872" y="33816"/>
                  </a:lnTo>
                  <a:lnTo>
                    <a:pt x="89072" y="33500"/>
                  </a:lnTo>
                  <a:lnTo>
                    <a:pt x="89254" y="33152"/>
                  </a:lnTo>
                  <a:lnTo>
                    <a:pt x="89404" y="32803"/>
                  </a:lnTo>
                  <a:lnTo>
                    <a:pt x="89520" y="32437"/>
                  </a:lnTo>
                  <a:lnTo>
                    <a:pt x="89570" y="32338"/>
                  </a:lnTo>
                  <a:lnTo>
                    <a:pt x="89620" y="32255"/>
                  </a:lnTo>
                  <a:lnTo>
                    <a:pt x="89686" y="32188"/>
                  </a:lnTo>
                  <a:lnTo>
                    <a:pt x="89769" y="32122"/>
                  </a:lnTo>
                  <a:lnTo>
                    <a:pt x="89852" y="32089"/>
                  </a:lnTo>
                  <a:lnTo>
                    <a:pt x="89952" y="32072"/>
                  </a:lnTo>
                  <a:lnTo>
                    <a:pt x="90052" y="32055"/>
                  </a:lnTo>
                  <a:close/>
                  <a:moveTo>
                    <a:pt x="74340" y="1"/>
                  </a:moveTo>
                  <a:lnTo>
                    <a:pt x="74390" y="350"/>
                  </a:lnTo>
                  <a:lnTo>
                    <a:pt x="74440" y="682"/>
                  </a:lnTo>
                  <a:lnTo>
                    <a:pt x="74456" y="1014"/>
                  </a:lnTo>
                  <a:lnTo>
                    <a:pt x="74473" y="1346"/>
                  </a:lnTo>
                  <a:lnTo>
                    <a:pt x="74456" y="1678"/>
                  </a:lnTo>
                  <a:lnTo>
                    <a:pt x="74440" y="2011"/>
                  </a:lnTo>
                  <a:lnTo>
                    <a:pt x="74406" y="2343"/>
                  </a:lnTo>
                  <a:lnTo>
                    <a:pt x="74357" y="2675"/>
                  </a:lnTo>
                  <a:lnTo>
                    <a:pt x="74307" y="3007"/>
                  </a:lnTo>
                  <a:lnTo>
                    <a:pt x="74224" y="3323"/>
                  </a:lnTo>
                  <a:lnTo>
                    <a:pt x="74141" y="3655"/>
                  </a:lnTo>
                  <a:lnTo>
                    <a:pt x="74058" y="3970"/>
                  </a:lnTo>
                  <a:lnTo>
                    <a:pt x="73941" y="4286"/>
                  </a:lnTo>
                  <a:lnTo>
                    <a:pt x="73825" y="4602"/>
                  </a:lnTo>
                  <a:lnTo>
                    <a:pt x="73692" y="4917"/>
                  </a:lnTo>
                  <a:lnTo>
                    <a:pt x="73543" y="5233"/>
                  </a:lnTo>
                  <a:lnTo>
                    <a:pt x="73393" y="5532"/>
                  </a:lnTo>
                  <a:lnTo>
                    <a:pt x="73244" y="5847"/>
                  </a:lnTo>
                  <a:lnTo>
                    <a:pt x="73061" y="6146"/>
                  </a:lnTo>
                  <a:lnTo>
                    <a:pt x="72878" y="6428"/>
                  </a:lnTo>
                  <a:lnTo>
                    <a:pt x="72496" y="7010"/>
                  </a:lnTo>
                  <a:lnTo>
                    <a:pt x="72081" y="7558"/>
                  </a:lnTo>
                  <a:lnTo>
                    <a:pt x="71649" y="8089"/>
                  </a:lnTo>
                  <a:lnTo>
                    <a:pt x="71168" y="8604"/>
                  </a:lnTo>
                  <a:lnTo>
                    <a:pt x="70686" y="9086"/>
                  </a:lnTo>
                  <a:lnTo>
                    <a:pt x="70171" y="9534"/>
                  </a:lnTo>
                  <a:lnTo>
                    <a:pt x="69640" y="9966"/>
                  </a:lnTo>
                  <a:lnTo>
                    <a:pt x="69092" y="10381"/>
                  </a:lnTo>
                  <a:lnTo>
                    <a:pt x="68544" y="10763"/>
                  </a:lnTo>
                  <a:lnTo>
                    <a:pt x="67979" y="11145"/>
                  </a:lnTo>
                  <a:lnTo>
                    <a:pt x="67398" y="11494"/>
                  </a:lnTo>
                  <a:lnTo>
                    <a:pt x="66816" y="11843"/>
                  </a:lnTo>
                  <a:lnTo>
                    <a:pt x="66218" y="12175"/>
                  </a:lnTo>
                  <a:lnTo>
                    <a:pt x="65621" y="12507"/>
                  </a:lnTo>
                  <a:lnTo>
                    <a:pt x="64408" y="13138"/>
                  </a:lnTo>
                  <a:lnTo>
                    <a:pt x="63196" y="13753"/>
                  </a:lnTo>
                  <a:lnTo>
                    <a:pt x="61967" y="14384"/>
                  </a:lnTo>
                  <a:lnTo>
                    <a:pt x="60771" y="15015"/>
                  </a:lnTo>
                  <a:lnTo>
                    <a:pt x="60156" y="15347"/>
                  </a:lnTo>
                  <a:lnTo>
                    <a:pt x="59575" y="15679"/>
                  </a:lnTo>
                  <a:lnTo>
                    <a:pt x="58977" y="16045"/>
                  </a:lnTo>
                  <a:lnTo>
                    <a:pt x="58396" y="16410"/>
                  </a:lnTo>
                  <a:lnTo>
                    <a:pt x="57831" y="16792"/>
                  </a:lnTo>
                  <a:lnTo>
                    <a:pt x="57266" y="17207"/>
                  </a:lnTo>
                  <a:lnTo>
                    <a:pt x="56718" y="17623"/>
                  </a:lnTo>
                  <a:lnTo>
                    <a:pt x="56203" y="18054"/>
                  </a:lnTo>
                  <a:lnTo>
                    <a:pt x="55689" y="18519"/>
                  </a:lnTo>
                  <a:lnTo>
                    <a:pt x="55207" y="18985"/>
                  </a:lnTo>
                  <a:lnTo>
                    <a:pt x="54742" y="19483"/>
                  </a:lnTo>
                  <a:lnTo>
                    <a:pt x="54310" y="19998"/>
                  </a:lnTo>
                  <a:lnTo>
                    <a:pt x="53912" y="20529"/>
                  </a:lnTo>
                  <a:lnTo>
                    <a:pt x="53712" y="20811"/>
                  </a:lnTo>
                  <a:lnTo>
                    <a:pt x="53530" y="21094"/>
                  </a:lnTo>
                  <a:lnTo>
                    <a:pt x="53363" y="21376"/>
                  </a:lnTo>
                  <a:lnTo>
                    <a:pt x="53197" y="21675"/>
                  </a:lnTo>
                  <a:lnTo>
                    <a:pt x="53031" y="21974"/>
                  </a:lnTo>
                  <a:lnTo>
                    <a:pt x="52882" y="22273"/>
                  </a:lnTo>
                  <a:lnTo>
                    <a:pt x="52749" y="22589"/>
                  </a:lnTo>
                  <a:lnTo>
                    <a:pt x="52633" y="22904"/>
                  </a:lnTo>
                  <a:lnTo>
                    <a:pt x="52516" y="23236"/>
                  </a:lnTo>
                  <a:lnTo>
                    <a:pt x="52417" y="23568"/>
                  </a:lnTo>
                  <a:lnTo>
                    <a:pt x="52334" y="23901"/>
                  </a:lnTo>
                  <a:lnTo>
                    <a:pt x="52267" y="24249"/>
                  </a:lnTo>
                  <a:lnTo>
                    <a:pt x="52201" y="24582"/>
                  </a:lnTo>
                  <a:lnTo>
                    <a:pt x="52168" y="24930"/>
                  </a:lnTo>
                  <a:lnTo>
                    <a:pt x="52134" y="25279"/>
                  </a:lnTo>
                  <a:lnTo>
                    <a:pt x="52118" y="25611"/>
                  </a:lnTo>
                  <a:lnTo>
                    <a:pt x="52118" y="25960"/>
                  </a:lnTo>
                  <a:lnTo>
                    <a:pt x="52118" y="26309"/>
                  </a:lnTo>
                  <a:lnTo>
                    <a:pt x="52151" y="26658"/>
                  </a:lnTo>
                  <a:lnTo>
                    <a:pt x="52184" y="26990"/>
                  </a:lnTo>
                  <a:lnTo>
                    <a:pt x="52234" y="27339"/>
                  </a:lnTo>
                  <a:lnTo>
                    <a:pt x="52300" y="27671"/>
                  </a:lnTo>
                  <a:lnTo>
                    <a:pt x="52384" y="28003"/>
                  </a:lnTo>
                  <a:lnTo>
                    <a:pt x="52467" y="28319"/>
                  </a:lnTo>
                  <a:lnTo>
                    <a:pt x="52583" y="28634"/>
                  </a:lnTo>
                  <a:lnTo>
                    <a:pt x="52699" y="28950"/>
                  </a:lnTo>
                  <a:lnTo>
                    <a:pt x="52832" y="29265"/>
                  </a:lnTo>
                  <a:lnTo>
                    <a:pt x="52981" y="29548"/>
                  </a:lnTo>
                  <a:lnTo>
                    <a:pt x="53148" y="29847"/>
                  </a:lnTo>
                  <a:lnTo>
                    <a:pt x="53330" y="30129"/>
                  </a:lnTo>
                  <a:lnTo>
                    <a:pt x="53513" y="30395"/>
                  </a:lnTo>
                  <a:lnTo>
                    <a:pt x="53712" y="30644"/>
                  </a:lnTo>
                  <a:lnTo>
                    <a:pt x="53928" y="30893"/>
                  </a:lnTo>
                  <a:lnTo>
                    <a:pt x="54161" y="31125"/>
                  </a:lnTo>
                  <a:lnTo>
                    <a:pt x="54410" y="31341"/>
                  </a:lnTo>
                  <a:lnTo>
                    <a:pt x="54675" y="31541"/>
                  </a:lnTo>
                  <a:lnTo>
                    <a:pt x="54958" y="31740"/>
                  </a:lnTo>
                  <a:lnTo>
                    <a:pt x="55240" y="31906"/>
                  </a:lnTo>
                  <a:lnTo>
                    <a:pt x="54941" y="31956"/>
                  </a:lnTo>
                  <a:lnTo>
                    <a:pt x="54642" y="31972"/>
                  </a:lnTo>
                  <a:lnTo>
                    <a:pt x="54343" y="31989"/>
                  </a:lnTo>
                  <a:lnTo>
                    <a:pt x="54028" y="31972"/>
                  </a:lnTo>
                  <a:lnTo>
                    <a:pt x="53729" y="31956"/>
                  </a:lnTo>
                  <a:lnTo>
                    <a:pt x="53430" y="31923"/>
                  </a:lnTo>
                  <a:lnTo>
                    <a:pt x="53131" y="31856"/>
                  </a:lnTo>
                  <a:lnTo>
                    <a:pt x="52832" y="31790"/>
                  </a:lnTo>
                  <a:lnTo>
                    <a:pt x="52550" y="31707"/>
                  </a:lnTo>
                  <a:lnTo>
                    <a:pt x="52267" y="31624"/>
                  </a:lnTo>
                  <a:lnTo>
                    <a:pt x="51985" y="31507"/>
                  </a:lnTo>
                  <a:lnTo>
                    <a:pt x="51703" y="31391"/>
                  </a:lnTo>
                  <a:lnTo>
                    <a:pt x="51420" y="31258"/>
                  </a:lnTo>
                  <a:lnTo>
                    <a:pt x="51154" y="31109"/>
                  </a:lnTo>
                  <a:lnTo>
                    <a:pt x="50889" y="30959"/>
                  </a:lnTo>
                  <a:lnTo>
                    <a:pt x="50640" y="30777"/>
                  </a:lnTo>
                  <a:lnTo>
                    <a:pt x="50390" y="30610"/>
                  </a:lnTo>
                  <a:lnTo>
                    <a:pt x="50158" y="30411"/>
                  </a:lnTo>
                  <a:lnTo>
                    <a:pt x="49925" y="30212"/>
                  </a:lnTo>
                  <a:lnTo>
                    <a:pt x="49710" y="30013"/>
                  </a:lnTo>
                  <a:lnTo>
                    <a:pt x="49494" y="29780"/>
                  </a:lnTo>
                  <a:lnTo>
                    <a:pt x="49294" y="29564"/>
                  </a:lnTo>
                  <a:lnTo>
                    <a:pt x="49112" y="29315"/>
                  </a:lnTo>
                  <a:lnTo>
                    <a:pt x="48929" y="29083"/>
                  </a:lnTo>
                  <a:lnTo>
                    <a:pt x="48763" y="28817"/>
                  </a:lnTo>
                  <a:lnTo>
                    <a:pt x="48613" y="28568"/>
                  </a:lnTo>
                  <a:lnTo>
                    <a:pt x="48464" y="28302"/>
                  </a:lnTo>
                  <a:lnTo>
                    <a:pt x="48348" y="28020"/>
                  </a:lnTo>
                  <a:lnTo>
                    <a:pt x="48231" y="27737"/>
                  </a:lnTo>
                  <a:lnTo>
                    <a:pt x="48132" y="27455"/>
                  </a:lnTo>
                  <a:lnTo>
                    <a:pt x="48049" y="27156"/>
                  </a:lnTo>
                  <a:lnTo>
                    <a:pt x="47982" y="26857"/>
                  </a:lnTo>
                  <a:lnTo>
                    <a:pt x="47866" y="29232"/>
                  </a:lnTo>
                  <a:lnTo>
                    <a:pt x="47833" y="30411"/>
                  </a:lnTo>
                  <a:lnTo>
                    <a:pt x="47800" y="31590"/>
                  </a:lnTo>
                  <a:lnTo>
                    <a:pt x="47766" y="32753"/>
                  </a:lnTo>
                  <a:lnTo>
                    <a:pt x="47766" y="33916"/>
                  </a:lnTo>
                  <a:lnTo>
                    <a:pt x="47783" y="35078"/>
                  </a:lnTo>
                  <a:lnTo>
                    <a:pt x="47800" y="36241"/>
                  </a:lnTo>
                  <a:lnTo>
                    <a:pt x="47866" y="37387"/>
                  </a:lnTo>
                  <a:lnTo>
                    <a:pt x="47932" y="38533"/>
                  </a:lnTo>
                  <a:lnTo>
                    <a:pt x="48049" y="39695"/>
                  </a:lnTo>
                  <a:lnTo>
                    <a:pt x="48182" y="40841"/>
                  </a:lnTo>
                  <a:lnTo>
                    <a:pt x="48348" y="41987"/>
                  </a:lnTo>
                  <a:lnTo>
                    <a:pt x="48547" y="43150"/>
                  </a:lnTo>
                  <a:lnTo>
                    <a:pt x="48779" y="44296"/>
                  </a:lnTo>
                  <a:lnTo>
                    <a:pt x="49045" y="45459"/>
                  </a:lnTo>
                  <a:lnTo>
                    <a:pt x="49211" y="46040"/>
                  </a:lnTo>
                  <a:lnTo>
                    <a:pt x="49377" y="46621"/>
                  </a:lnTo>
                  <a:lnTo>
                    <a:pt x="49543" y="47186"/>
                  </a:lnTo>
                  <a:lnTo>
                    <a:pt x="49726" y="47751"/>
                  </a:lnTo>
                  <a:lnTo>
                    <a:pt x="49942" y="48332"/>
                  </a:lnTo>
                  <a:lnTo>
                    <a:pt x="50141" y="48897"/>
                  </a:lnTo>
                  <a:lnTo>
                    <a:pt x="50374" y="49445"/>
                  </a:lnTo>
                  <a:lnTo>
                    <a:pt x="50606" y="50009"/>
                  </a:lnTo>
                  <a:lnTo>
                    <a:pt x="50856" y="50557"/>
                  </a:lnTo>
                  <a:lnTo>
                    <a:pt x="51105" y="51105"/>
                  </a:lnTo>
                  <a:lnTo>
                    <a:pt x="51387" y="51637"/>
                  </a:lnTo>
                  <a:lnTo>
                    <a:pt x="51669" y="52168"/>
                  </a:lnTo>
                  <a:lnTo>
                    <a:pt x="51952" y="52683"/>
                  </a:lnTo>
                  <a:lnTo>
                    <a:pt x="52267" y="53198"/>
                  </a:lnTo>
                  <a:lnTo>
                    <a:pt x="52583" y="53713"/>
                  </a:lnTo>
                  <a:lnTo>
                    <a:pt x="52915" y="54211"/>
                  </a:lnTo>
                  <a:lnTo>
                    <a:pt x="53247" y="54710"/>
                  </a:lnTo>
                  <a:lnTo>
                    <a:pt x="53596" y="55191"/>
                  </a:lnTo>
                  <a:lnTo>
                    <a:pt x="53961" y="55656"/>
                  </a:lnTo>
                  <a:lnTo>
                    <a:pt x="54343" y="56121"/>
                  </a:lnTo>
                  <a:lnTo>
                    <a:pt x="54725" y="56570"/>
                  </a:lnTo>
                  <a:lnTo>
                    <a:pt x="55141" y="57001"/>
                  </a:lnTo>
                  <a:lnTo>
                    <a:pt x="55539" y="57433"/>
                  </a:lnTo>
                  <a:lnTo>
                    <a:pt x="55971" y="57832"/>
                  </a:lnTo>
                  <a:lnTo>
                    <a:pt x="56403" y="58231"/>
                  </a:lnTo>
                  <a:lnTo>
                    <a:pt x="56851" y="58629"/>
                  </a:lnTo>
                  <a:lnTo>
                    <a:pt x="57316" y="58995"/>
                  </a:lnTo>
                  <a:lnTo>
                    <a:pt x="57781" y="59360"/>
                  </a:lnTo>
                  <a:lnTo>
                    <a:pt x="58263" y="59692"/>
                  </a:lnTo>
                  <a:lnTo>
                    <a:pt x="58761" y="60024"/>
                  </a:lnTo>
                  <a:lnTo>
                    <a:pt x="59259" y="60340"/>
                  </a:lnTo>
                  <a:lnTo>
                    <a:pt x="59774" y="60639"/>
                  </a:lnTo>
                  <a:lnTo>
                    <a:pt x="59824" y="61685"/>
                  </a:lnTo>
                  <a:lnTo>
                    <a:pt x="59841" y="62765"/>
                  </a:lnTo>
                  <a:lnTo>
                    <a:pt x="59808" y="63844"/>
                  </a:lnTo>
                  <a:lnTo>
                    <a:pt x="59758" y="64940"/>
                  </a:lnTo>
                  <a:lnTo>
                    <a:pt x="59658" y="66037"/>
                  </a:lnTo>
                  <a:lnTo>
                    <a:pt x="59592" y="66568"/>
                  </a:lnTo>
                  <a:lnTo>
                    <a:pt x="59509" y="67116"/>
                  </a:lnTo>
                  <a:lnTo>
                    <a:pt x="59426" y="67664"/>
                  </a:lnTo>
                  <a:lnTo>
                    <a:pt x="59342" y="68212"/>
                  </a:lnTo>
                  <a:lnTo>
                    <a:pt x="59243" y="68744"/>
                  </a:lnTo>
                  <a:lnTo>
                    <a:pt x="59127" y="69292"/>
                  </a:lnTo>
                  <a:lnTo>
                    <a:pt x="58994" y="69823"/>
                  </a:lnTo>
                  <a:lnTo>
                    <a:pt x="58861" y="70355"/>
                  </a:lnTo>
                  <a:lnTo>
                    <a:pt x="58711" y="70870"/>
                  </a:lnTo>
                  <a:lnTo>
                    <a:pt x="58545" y="71401"/>
                  </a:lnTo>
                  <a:lnTo>
                    <a:pt x="58379" y="71916"/>
                  </a:lnTo>
                  <a:lnTo>
                    <a:pt x="58180" y="72414"/>
                  </a:lnTo>
                  <a:lnTo>
                    <a:pt x="57997" y="72912"/>
                  </a:lnTo>
                  <a:lnTo>
                    <a:pt x="57781" y="73411"/>
                  </a:lnTo>
                  <a:lnTo>
                    <a:pt x="57565" y="73892"/>
                  </a:lnTo>
                  <a:lnTo>
                    <a:pt x="57316" y="74374"/>
                  </a:lnTo>
                  <a:lnTo>
                    <a:pt x="57067" y="74839"/>
                  </a:lnTo>
                  <a:lnTo>
                    <a:pt x="56818" y="75304"/>
                  </a:lnTo>
                  <a:lnTo>
                    <a:pt x="56536" y="75753"/>
                  </a:lnTo>
                  <a:lnTo>
                    <a:pt x="56237" y="76201"/>
                  </a:lnTo>
                  <a:lnTo>
                    <a:pt x="55938" y="76616"/>
                  </a:lnTo>
                  <a:lnTo>
                    <a:pt x="55622" y="77031"/>
                  </a:lnTo>
                  <a:lnTo>
                    <a:pt x="55240" y="77496"/>
                  </a:lnTo>
                  <a:lnTo>
                    <a:pt x="54842" y="77945"/>
                  </a:lnTo>
                  <a:lnTo>
                    <a:pt x="54426" y="78393"/>
                  </a:lnTo>
                  <a:lnTo>
                    <a:pt x="54011" y="78808"/>
                  </a:lnTo>
                  <a:lnTo>
                    <a:pt x="53579" y="79224"/>
                  </a:lnTo>
                  <a:lnTo>
                    <a:pt x="53131" y="79606"/>
                  </a:lnTo>
                  <a:lnTo>
                    <a:pt x="52682" y="80004"/>
                  </a:lnTo>
                  <a:lnTo>
                    <a:pt x="52217" y="80370"/>
                  </a:lnTo>
                  <a:lnTo>
                    <a:pt x="51736" y="80718"/>
                  </a:lnTo>
                  <a:lnTo>
                    <a:pt x="51254" y="81067"/>
                  </a:lnTo>
                  <a:lnTo>
                    <a:pt x="50756" y="81399"/>
                  </a:lnTo>
                  <a:lnTo>
                    <a:pt x="50258" y="81732"/>
                  </a:lnTo>
                  <a:lnTo>
                    <a:pt x="49743" y="82047"/>
                  </a:lnTo>
                  <a:lnTo>
                    <a:pt x="49228" y="82346"/>
                  </a:lnTo>
                  <a:lnTo>
                    <a:pt x="48696" y="82645"/>
                  </a:lnTo>
                  <a:lnTo>
                    <a:pt x="48165" y="82927"/>
                  </a:lnTo>
                  <a:lnTo>
                    <a:pt x="47085" y="83492"/>
                  </a:lnTo>
                  <a:lnTo>
                    <a:pt x="45989" y="84007"/>
                  </a:lnTo>
                  <a:lnTo>
                    <a:pt x="44860" y="84505"/>
                  </a:lnTo>
                  <a:lnTo>
                    <a:pt x="43730" y="84970"/>
                  </a:lnTo>
                  <a:lnTo>
                    <a:pt x="42601" y="85419"/>
                  </a:lnTo>
                  <a:lnTo>
                    <a:pt x="41455" y="85851"/>
                  </a:lnTo>
                  <a:lnTo>
                    <a:pt x="39180" y="86698"/>
                  </a:lnTo>
                  <a:lnTo>
                    <a:pt x="26541" y="91282"/>
                  </a:lnTo>
                  <a:lnTo>
                    <a:pt x="24282" y="92095"/>
                  </a:lnTo>
                  <a:lnTo>
                    <a:pt x="22040" y="92942"/>
                  </a:lnTo>
                  <a:lnTo>
                    <a:pt x="20910" y="93374"/>
                  </a:lnTo>
                  <a:lnTo>
                    <a:pt x="19798" y="93823"/>
                  </a:lnTo>
                  <a:lnTo>
                    <a:pt x="18701" y="94271"/>
                  </a:lnTo>
                  <a:lnTo>
                    <a:pt x="17589" y="94753"/>
                  </a:lnTo>
                  <a:lnTo>
                    <a:pt x="16509" y="95251"/>
                  </a:lnTo>
                  <a:lnTo>
                    <a:pt x="15430" y="95749"/>
                  </a:lnTo>
                  <a:lnTo>
                    <a:pt x="14350" y="96297"/>
                  </a:lnTo>
                  <a:lnTo>
                    <a:pt x="13304" y="96845"/>
                  </a:lnTo>
                  <a:lnTo>
                    <a:pt x="12257" y="97427"/>
                  </a:lnTo>
                  <a:lnTo>
                    <a:pt x="11228" y="98041"/>
                  </a:lnTo>
                  <a:lnTo>
                    <a:pt x="10231" y="98689"/>
                  </a:lnTo>
                  <a:lnTo>
                    <a:pt x="9235" y="99353"/>
                  </a:lnTo>
                  <a:lnTo>
                    <a:pt x="8504" y="99901"/>
                  </a:lnTo>
                  <a:lnTo>
                    <a:pt x="7790" y="100449"/>
                  </a:lnTo>
                  <a:lnTo>
                    <a:pt x="7075" y="101031"/>
                  </a:lnTo>
                  <a:lnTo>
                    <a:pt x="6394" y="101629"/>
                  </a:lnTo>
                  <a:lnTo>
                    <a:pt x="5730" y="102243"/>
                  </a:lnTo>
                  <a:lnTo>
                    <a:pt x="5082" y="102891"/>
                  </a:lnTo>
                  <a:lnTo>
                    <a:pt x="4451" y="103555"/>
                  </a:lnTo>
                  <a:lnTo>
                    <a:pt x="3837" y="104236"/>
                  </a:lnTo>
                  <a:lnTo>
                    <a:pt x="3255" y="104934"/>
                  </a:lnTo>
                  <a:lnTo>
                    <a:pt x="2707" y="105648"/>
                  </a:lnTo>
                  <a:lnTo>
                    <a:pt x="2176" y="106379"/>
                  </a:lnTo>
                  <a:lnTo>
                    <a:pt x="1678" y="107143"/>
                  </a:lnTo>
                  <a:lnTo>
                    <a:pt x="1213" y="107907"/>
                  </a:lnTo>
                  <a:lnTo>
                    <a:pt x="781" y="108687"/>
                  </a:lnTo>
                  <a:lnTo>
                    <a:pt x="366" y="109484"/>
                  </a:lnTo>
                  <a:lnTo>
                    <a:pt x="0" y="110315"/>
                  </a:lnTo>
                  <a:lnTo>
                    <a:pt x="880" y="111096"/>
                  </a:lnTo>
                  <a:lnTo>
                    <a:pt x="1761" y="111860"/>
                  </a:lnTo>
                  <a:lnTo>
                    <a:pt x="2658" y="112623"/>
                  </a:lnTo>
                  <a:lnTo>
                    <a:pt x="3554" y="113387"/>
                  </a:lnTo>
                  <a:lnTo>
                    <a:pt x="4468" y="114118"/>
                  </a:lnTo>
                  <a:lnTo>
                    <a:pt x="5381" y="114866"/>
                  </a:lnTo>
                  <a:lnTo>
                    <a:pt x="6311" y="115580"/>
                  </a:lnTo>
                  <a:lnTo>
                    <a:pt x="7241" y="116294"/>
                  </a:lnTo>
                  <a:lnTo>
                    <a:pt x="8188" y="116992"/>
                  </a:lnTo>
                  <a:lnTo>
                    <a:pt x="9151" y="117689"/>
                  </a:lnTo>
                  <a:lnTo>
                    <a:pt x="10098" y="118370"/>
                  </a:lnTo>
                  <a:lnTo>
                    <a:pt x="11078" y="119034"/>
                  </a:lnTo>
                  <a:lnTo>
                    <a:pt x="12041" y="119699"/>
                  </a:lnTo>
                  <a:lnTo>
                    <a:pt x="13038" y="120346"/>
                  </a:lnTo>
                  <a:lnTo>
                    <a:pt x="14018" y="120994"/>
                  </a:lnTo>
                  <a:lnTo>
                    <a:pt x="15014" y="121625"/>
                  </a:lnTo>
                  <a:lnTo>
                    <a:pt x="16027" y="122240"/>
                  </a:lnTo>
                  <a:lnTo>
                    <a:pt x="17041" y="122838"/>
                  </a:lnTo>
                  <a:lnTo>
                    <a:pt x="18054" y="123436"/>
                  </a:lnTo>
                  <a:lnTo>
                    <a:pt x="19083" y="124017"/>
                  </a:lnTo>
                  <a:lnTo>
                    <a:pt x="20130" y="124598"/>
                  </a:lnTo>
                  <a:lnTo>
                    <a:pt x="21159" y="125163"/>
                  </a:lnTo>
                  <a:lnTo>
                    <a:pt x="22222" y="125711"/>
                  </a:lnTo>
                  <a:lnTo>
                    <a:pt x="23269" y="126243"/>
                  </a:lnTo>
                  <a:lnTo>
                    <a:pt x="24332" y="126774"/>
                  </a:lnTo>
                  <a:lnTo>
                    <a:pt x="25411" y="127289"/>
                  </a:lnTo>
                  <a:lnTo>
                    <a:pt x="26474" y="127787"/>
                  </a:lnTo>
                  <a:lnTo>
                    <a:pt x="27570" y="128285"/>
                  </a:lnTo>
                  <a:lnTo>
                    <a:pt x="28650" y="128767"/>
                  </a:lnTo>
                  <a:lnTo>
                    <a:pt x="29746" y="129232"/>
                  </a:lnTo>
                  <a:lnTo>
                    <a:pt x="30859" y="129680"/>
                  </a:lnTo>
                  <a:lnTo>
                    <a:pt x="31955" y="130129"/>
                  </a:lnTo>
                  <a:lnTo>
                    <a:pt x="33068" y="130561"/>
                  </a:lnTo>
                  <a:lnTo>
                    <a:pt x="34197" y="130976"/>
                  </a:lnTo>
                  <a:lnTo>
                    <a:pt x="35327" y="131375"/>
                  </a:lnTo>
                  <a:lnTo>
                    <a:pt x="36456" y="131773"/>
                  </a:lnTo>
                  <a:lnTo>
                    <a:pt x="37602" y="132155"/>
                  </a:lnTo>
                  <a:lnTo>
                    <a:pt x="38748" y="132521"/>
                  </a:lnTo>
                  <a:lnTo>
                    <a:pt x="39894" y="132869"/>
                  </a:lnTo>
                  <a:lnTo>
                    <a:pt x="41040" y="133218"/>
                  </a:lnTo>
                  <a:lnTo>
                    <a:pt x="42202" y="133550"/>
                  </a:lnTo>
                  <a:lnTo>
                    <a:pt x="43382" y="133866"/>
                  </a:lnTo>
                  <a:lnTo>
                    <a:pt x="44544" y="134165"/>
                  </a:lnTo>
                  <a:lnTo>
                    <a:pt x="45723" y="134464"/>
                  </a:lnTo>
                  <a:lnTo>
                    <a:pt x="46903" y="134729"/>
                  </a:lnTo>
                  <a:lnTo>
                    <a:pt x="48099" y="134995"/>
                  </a:lnTo>
                  <a:lnTo>
                    <a:pt x="49294" y="135244"/>
                  </a:lnTo>
                  <a:lnTo>
                    <a:pt x="50490" y="135477"/>
                  </a:lnTo>
                  <a:lnTo>
                    <a:pt x="51686" y="135709"/>
                  </a:lnTo>
                  <a:lnTo>
                    <a:pt x="52898" y="135909"/>
                  </a:lnTo>
                  <a:lnTo>
                    <a:pt x="54111" y="136108"/>
                  </a:lnTo>
                  <a:lnTo>
                    <a:pt x="55323" y="136291"/>
                  </a:lnTo>
                  <a:lnTo>
                    <a:pt x="56536" y="136457"/>
                  </a:lnTo>
                  <a:lnTo>
                    <a:pt x="57765" y="136606"/>
                  </a:lnTo>
                  <a:lnTo>
                    <a:pt x="58994" y="136739"/>
                  </a:lnTo>
                  <a:lnTo>
                    <a:pt x="60239" y="136872"/>
                  </a:lnTo>
                  <a:lnTo>
                    <a:pt x="61468" y="136972"/>
                  </a:lnTo>
                  <a:lnTo>
                    <a:pt x="62714" y="137071"/>
                  </a:lnTo>
                  <a:lnTo>
                    <a:pt x="63960" y="137154"/>
                  </a:lnTo>
                  <a:lnTo>
                    <a:pt x="65205" y="137221"/>
                  </a:lnTo>
                  <a:lnTo>
                    <a:pt x="66468" y="137271"/>
                  </a:lnTo>
                  <a:lnTo>
                    <a:pt x="67713" y="137320"/>
                  </a:lnTo>
                  <a:lnTo>
                    <a:pt x="68975" y="137337"/>
                  </a:lnTo>
                  <a:lnTo>
                    <a:pt x="71550" y="137337"/>
                  </a:lnTo>
                  <a:lnTo>
                    <a:pt x="72845" y="137304"/>
                  </a:lnTo>
                  <a:lnTo>
                    <a:pt x="74141" y="137271"/>
                  </a:lnTo>
                  <a:lnTo>
                    <a:pt x="75436" y="137221"/>
                  </a:lnTo>
                  <a:lnTo>
                    <a:pt x="76715" y="137138"/>
                  </a:lnTo>
                  <a:lnTo>
                    <a:pt x="77994" y="137055"/>
                  </a:lnTo>
                  <a:lnTo>
                    <a:pt x="79273" y="136955"/>
                  </a:lnTo>
                  <a:lnTo>
                    <a:pt x="80552" y="136839"/>
                  </a:lnTo>
                  <a:lnTo>
                    <a:pt x="81814" y="136706"/>
                  </a:lnTo>
                  <a:lnTo>
                    <a:pt x="83093" y="136556"/>
                  </a:lnTo>
                  <a:lnTo>
                    <a:pt x="84338" y="136407"/>
                  </a:lnTo>
                  <a:lnTo>
                    <a:pt x="85601" y="136224"/>
                  </a:lnTo>
                  <a:lnTo>
                    <a:pt x="86846" y="136042"/>
                  </a:lnTo>
                  <a:lnTo>
                    <a:pt x="88092" y="135826"/>
                  </a:lnTo>
                  <a:lnTo>
                    <a:pt x="89338" y="135610"/>
                  </a:lnTo>
                  <a:lnTo>
                    <a:pt x="90567" y="135377"/>
                  </a:lnTo>
                  <a:lnTo>
                    <a:pt x="91796" y="135128"/>
                  </a:lnTo>
                  <a:lnTo>
                    <a:pt x="93025" y="134862"/>
                  </a:lnTo>
                  <a:lnTo>
                    <a:pt x="94254" y="134580"/>
                  </a:lnTo>
                  <a:lnTo>
                    <a:pt x="95466" y="134281"/>
                  </a:lnTo>
                  <a:lnTo>
                    <a:pt x="96679" y="133982"/>
                  </a:lnTo>
                  <a:lnTo>
                    <a:pt x="97874" y="133667"/>
                  </a:lnTo>
                  <a:lnTo>
                    <a:pt x="99070" y="133334"/>
                  </a:lnTo>
                  <a:lnTo>
                    <a:pt x="100266" y="132986"/>
                  </a:lnTo>
                  <a:lnTo>
                    <a:pt x="101445" y="132620"/>
                  </a:lnTo>
                  <a:lnTo>
                    <a:pt x="102624" y="132238"/>
                  </a:lnTo>
                  <a:lnTo>
                    <a:pt x="103804" y="131856"/>
                  </a:lnTo>
                  <a:lnTo>
                    <a:pt x="104966" y="131458"/>
                  </a:lnTo>
                  <a:lnTo>
                    <a:pt x="106129" y="131042"/>
                  </a:lnTo>
                  <a:lnTo>
                    <a:pt x="107291" y="130611"/>
                  </a:lnTo>
                  <a:lnTo>
                    <a:pt x="108437" y="130162"/>
                  </a:lnTo>
                  <a:lnTo>
                    <a:pt x="109583" y="129714"/>
                  </a:lnTo>
                  <a:lnTo>
                    <a:pt x="110713" y="129249"/>
                  </a:lnTo>
                  <a:lnTo>
                    <a:pt x="111842" y="128767"/>
                  </a:lnTo>
                  <a:lnTo>
                    <a:pt x="112955" y="128269"/>
                  </a:lnTo>
                  <a:lnTo>
                    <a:pt x="114068" y="127770"/>
                  </a:lnTo>
                  <a:lnTo>
                    <a:pt x="115180" y="127239"/>
                  </a:lnTo>
                  <a:lnTo>
                    <a:pt x="116277" y="126708"/>
                  </a:lnTo>
                  <a:lnTo>
                    <a:pt x="117373" y="126176"/>
                  </a:lnTo>
                  <a:lnTo>
                    <a:pt x="118469" y="125611"/>
                  </a:lnTo>
                  <a:lnTo>
                    <a:pt x="119548" y="125047"/>
                  </a:lnTo>
                  <a:lnTo>
                    <a:pt x="120611" y="124465"/>
                  </a:lnTo>
                  <a:lnTo>
                    <a:pt x="121674" y="123867"/>
                  </a:lnTo>
                  <a:lnTo>
                    <a:pt x="122737" y="123270"/>
                  </a:lnTo>
                  <a:lnTo>
                    <a:pt x="123784" y="122655"/>
                  </a:lnTo>
                  <a:lnTo>
                    <a:pt x="124813" y="122024"/>
                  </a:lnTo>
                  <a:lnTo>
                    <a:pt x="125860" y="121393"/>
                  </a:lnTo>
                  <a:lnTo>
                    <a:pt x="126873" y="120728"/>
                  </a:lnTo>
                  <a:lnTo>
                    <a:pt x="127903" y="120064"/>
                  </a:lnTo>
                  <a:lnTo>
                    <a:pt x="128899" y="119400"/>
                  </a:lnTo>
                  <a:lnTo>
                    <a:pt x="129896" y="118719"/>
                  </a:lnTo>
                  <a:lnTo>
                    <a:pt x="130892" y="118021"/>
                  </a:lnTo>
                  <a:lnTo>
                    <a:pt x="131872" y="117307"/>
                  </a:lnTo>
                  <a:lnTo>
                    <a:pt x="132852" y="116593"/>
                  </a:lnTo>
                  <a:lnTo>
                    <a:pt x="133815" y="115862"/>
                  </a:lnTo>
                  <a:lnTo>
                    <a:pt x="134779" y="115115"/>
                  </a:lnTo>
                  <a:lnTo>
                    <a:pt x="135725" y="114367"/>
                  </a:lnTo>
                  <a:lnTo>
                    <a:pt x="136672" y="113603"/>
                  </a:lnTo>
                  <a:lnTo>
                    <a:pt x="137602" y="112839"/>
                  </a:lnTo>
                  <a:lnTo>
                    <a:pt x="138515" y="112042"/>
                  </a:lnTo>
                  <a:lnTo>
                    <a:pt x="139429" y="111262"/>
                  </a:lnTo>
                  <a:lnTo>
                    <a:pt x="140326" y="110448"/>
                  </a:lnTo>
                  <a:lnTo>
                    <a:pt x="141223" y="109634"/>
                  </a:lnTo>
                  <a:lnTo>
                    <a:pt x="142103" y="108820"/>
                  </a:lnTo>
                  <a:lnTo>
                    <a:pt x="141904" y="108405"/>
                  </a:lnTo>
                  <a:lnTo>
                    <a:pt x="141704" y="108006"/>
                  </a:lnTo>
                  <a:lnTo>
                    <a:pt x="141472" y="107608"/>
                  </a:lnTo>
                  <a:lnTo>
                    <a:pt x="141239" y="107209"/>
                  </a:lnTo>
                  <a:lnTo>
                    <a:pt x="140990" y="106827"/>
                  </a:lnTo>
                  <a:lnTo>
                    <a:pt x="140741" y="106445"/>
                  </a:lnTo>
                  <a:lnTo>
                    <a:pt x="140459" y="106080"/>
                  </a:lnTo>
                  <a:lnTo>
                    <a:pt x="140193" y="105714"/>
                  </a:lnTo>
                  <a:lnTo>
                    <a:pt x="139911" y="105366"/>
                  </a:lnTo>
                  <a:lnTo>
                    <a:pt x="139612" y="105000"/>
                  </a:lnTo>
                  <a:lnTo>
                    <a:pt x="139296" y="104668"/>
                  </a:lnTo>
                  <a:lnTo>
                    <a:pt x="138997" y="104319"/>
                  </a:lnTo>
                  <a:lnTo>
                    <a:pt x="138682" y="103987"/>
                  </a:lnTo>
                  <a:lnTo>
                    <a:pt x="138349" y="103671"/>
                  </a:lnTo>
                  <a:lnTo>
                    <a:pt x="137668" y="103057"/>
                  </a:lnTo>
                  <a:lnTo>
                    <a:pt x="137170" y="102609"/>
                  </a:lnTo>
                  <a:lnTo>
                    <a:pt x="136639" y="102177"/>
                  </a:lnTo>
                  <a:lnTo>
                    <a:pt x="136107" y="101762"/>
                  </a:lnTo>
                  <a:lnTo>
                    <a:pt x="135559" y="101363"/>
                  </a:lnTo>
                  <a:lnTo>
                    <a:pt x="135011" y="100981"/>
                  </a:lnTo>
                  <a:lnTo>
                    <a:pt x="134446" y="100616"/>
                  </a:lnTo>
                  <a:lnTo>
                    <a:pt x="133865" y="100250"/>
                  </a:lnTo>
                  <a:lnTo>
                    <a:pt x="133300" y="99885"/>
                  </a:lnTo>
                  <a:lnTo>
                    <a:pt x="132719" y="99536"/>
                  </a:lnTo>
                  <a:lnTo>
                    <a:pt x="132121" y="99204"/>
                  </a:lnTo>
                  <a:lnTo>
                    <a:pt x="130925" y="98556"/>
                  </a:lnTo>
                  <a:lnTo>
                    <a:pt x="129730" y="97925"/>
                  </a:lnTo>
                  <a:lnTo>
                    <a:pt x="128517" y="97327"/>
                  </a:lnTo>
                  <a:lnTo>
                    <a:pt x="127006" y="96580"/>
                  </a:lnTo>
                  <a:lnTo>
                    <a:pt x="125494" y="95865"/>
                  </a:lnTo>
                  <a:lnTo>
                    <a:pt x="123983" y="95168"/>
                  </a:lnTo>
                  <a:lnTo>
                    <a:pt x="122455" y="94470"/>
                  </a:lnTo>
                  <a:lnTo>
                    <a:pt x="120927" y="93789"/>
                  </a:lnTo>
                  <a:lnTo>
                    <a:pt x="119382" y="93142"/>
                  </a:lnTo>
                  <a:lnTo>
                    <a:pt x="117838" y="92494"/>
                  </a:lnTo>
                  <a:lnTo>
                    <a:pt x="116293" y="91863"/>
                  </a:lnTo>
                  <a:lnTo>
                    <a:pt x="114732" y="91248"/>
                  </a:lnTo>
                  <a:lnTo>
                    <a:pt x="113171" y="90650"/>
                  </a:lnTo>
                  <a:lnTo>
                    <a:pt x="111610" y="90052"/>
                  </a:lnTo>
                  <a:lnTo>
                    <a:pt x="110032" y="89488"/>
                  </a:lnTo>
                  <a:lnTo>
                    <a:pt x="108454" y="88940"/>
                  </a:lnTo>
                  <a:lnTo>
                    <a:pt x="106860" y="88392"/>
                  </a:lnTo>
                  <a:lnTo>
                    <a:pt x="105282" y="87877"/>
                  </a:lnTo>
                  <a:lnTo>
                    <a:pt x="103687" y="87379"/>
                  </a:lnTo>
                  <a:lnTo>
                    <a:pt x="101545" y="86698"/>
                  </a:lnTo>
                  <a:lnTo>
                    <a:pt x="100482" y="86349"/>
                  </a:lnTo>
                  <a:lnTo>
                    <a:pt x="99436" y="85983"/>
                  </a:lnTo>
                  <a:lnTo>
                    <a:pt x="98921" y="85784"/>
                  </a:lnTo>
                  <a:lnTo>
                    <a:pt x="98406" y="85585"/>
                  </a:lnTo>
                  <a:lnTo>
                    <a:pt x="97891" y="85352"/>
                  </a:lnTo>
                  <a:lnTo>
                    <a:pt x="97376" y="85136"/>
                  </a:lnTo>
                  <a:lnTo>
                    <a:pt x="96878" y="84887"/>
                  </a:lnTo>
                  <a:lnTo>
                    <a:pt x="96396" y="84621"/>
                  </a:lnTo>
                  <a:lnTo>
                    <a:pt x="95915" y="84356"/>
                  </a:lnTo>
                  <a:lnTo>
                    <a:pt x="95433" y="84073"/>
                  </a:lnTo>
                  <a:lnTo>
                    <a:pt x="95101" y="83841"/>
                  </a:lnTo>
                  <a:lnTo>
                    <a:pt x="94752" y="83608"/>
                  </a:lnTo>
                  <a:lnTo>
                    <a:pt x="94436" y="83376"/>
                  </a:lnTo>
                  <a:lnTo>
                    <a:pt x="94104" y="83127"/>
                  </a:lnTo>
                  <a:lnTo>
                    <a:pt x="93789" y="82878"/>
                  </a:lnTo>
                  <a:lnTo>
                    <a:pt x="93490" y="82612"/>
                  </a:lnTo>
                  <a:lnTo>
                    <a:pt x="93191" y="82330"/>
                  </a:lnTo>
                  <a:lnTo>
                    <a:pt x="92892" y="82064"/>
                  </a:lnTo>
                  <a:lnTo>
                    <a:pt x="92327" y="81482"/>
                  </a:lnTo>
                  <a:lnTo>
                    <a:pt x="91779" y="80885"/>
                  </a:lnTo>
                  <a:lnTo>
                    <a:pt x="91264" y="80253"/>
                  </a:lnTo>
                  <a:lnTo>
                    <a:pt x="90782" y="79589"/>
                  </a:lnTo>
                  <a:lnTo>
                    <a:pt x="90317" y="78925"/>
                  </a:lnTo>
                  <a:lnTo>
                    <a:pt x="89886" y="78227"/>
                  </a:lnTo>
                  <a:lnTo>
                    <a:pt x="89487" y="77513"/>
                  </a:lnTo>
                  <a:lnTo>
                    <a:pt x="89122" y="76782"/>
                  </a:lnTo>
                  <a:lnTo>
                    <a:pt x="88773" y="76051"/>
                  </a:lnTo>
                  <a:lnTo>
                    <a:pt x="88457" y="75287"/>
                  </a:lnTo>
                  <a:lnTo>
                    <a:pt x="88175" y="74523"/>
                  </a:lnTo>
                  <a:lnTo>
                    <a:pt x="87926" y="73760"/>
                  </a:lnTo>
                  <a:lnTo>
                    <a:pt x="87710" y="72979"/>
                  </a:lnTo>
                  <a:lnTo>
                    <a:pt x="87494" y="72182"/>
                  </a:lnTo>
                  <a:lnTo>
                    <a:pt x="87328" y="71401"/>
                  </a:lnTo>
                  <a:lnTo>
                    <a:pt x="87162" y="70604"/>
                  </a:lnTo>
                  <a:lnTo>
                    <a:pt x="87029" y="69807"/>
                  </a:lnTo>
                  <a:lnTo>
                    <a:pt x="86929" y="69009"/>
                  </a:lnTo>
                  <a:lnTo>
                    <a:pt x="86830" y="68212"/>
                  </a:lnTo>
                  <a:lnTo>
                    <a:pt x="86763" y="67415"/>
                  </a:lnTo>
                  <a:lnTo>
                    <a:pt x="86730" y="66618"/>
                  </a:lnTo>
                  <a:lnTo>
                    <a:pt x="86697" y="65804"/>
                  </a:lnTo>
                  <a:lnTo>
                    <a:pt x="86713" y="65007"/>
                  </a:lnTo>
                  <a:lnTo>
                    <a:pt x="86730" y="64193"/>
                  </a:lnTo>
                  <a:lnTo>
                    <a:pt x="86780" y="63379"/>
                  </a:lnTo>
                  <a:lnTo>
                    <a:pt x="86846" y="62582"/>
                  </a:lnTo>
                  <a:lnTo>
                    <a:pt x="86929" y="61768"/>
                  </a:lnTo>
                  <a:lnTo>
                    <a:pt x="87046" y="60971"/>
                  </a:lnTo>
                  <a:lnTo>
                    <a:pt x="87577" y="60589"/>
                  </a:lnTo>
                  <a:lnTo>
                    <a:pt x="88125" y="60190"/>
                  </a:lnTo>
                  <a:lnTo>
                    <a:pt x="88640" y="59775"/>
                  </a:lnTo>
                  <a:lnTo>
                    <a:pt x="89155" y="59343"/>
                  </a:lnTo>
                  <a:lnTo>
                    <a:pt x="89670" y="58895"/>
                  </a:lnTo>
                  <a:lnTo>
                    <a:pt x="90168" y="58446"/>
                  </a:lnTo>
                  <a:lnTo>
                    <a:pt x="90650" y="57965"/>
                  </a:lnTo>
                  <a:lnTo>
                    <a:pt x="91115" y="57483"/>
                  </a:lnTo>
                  <a:lnTo>
                    <a:pt x="91580" y="56985"/>
                  </a:lnTo>
                  <a:lnTo>
                    <a:pt x="92012" y="56470"/>
                  </a:lnTo>
                  <a:lnTo>
                    <a:pt x="92443" y="55939"/>
                  </a:lnTo>
                  <a:lnTo>
                    <a:pt x="92859" y="55407"/>
                  </a:lnTo>
                  <a:lnTo>
                    <a:pt x="93274" y="54859"/>
                  </a:lnTo>
                  <a:lnTo>
                    <a:pt x="93656" y="54311"/>
                  </a:lnTo>
                  <a:lnTo>
                    <a:pt x="94021" y="53746"/>
                  </a:lnTo>
                  <a:lnTo>
                    <a:pt x="94387" y="53165"/>
                  </a:lnTo>
                  <a:lnTo>
                    <a:pt x="94719" y="52584"/>
                  </a:lnTo>
                  <a:lnTo>
                    <a:pt x="95051" y="51986"/>
                  </a:lnTo>
                  <a:lnTo>
                    <a:pt x="95350" y="51388"/>
                  </a:lnTo>
                  <a:lnTo>
                    <a:pt x="95632" y="50773"/>
                  </a:lnTo>
                  <a:lnTo>
                    <a:pt x="95898" y="50159"/>
                  </a:lnTo>
                  <a:lnTo>
                    <a:pt x="96147" y="49528"/>
                  </a:lnTo>
                  <a:lnTo>
                    <a:pt x="96380" y="48897"/>
                  </a:lnTo>
                  <a:lnTo>
                    <a:pt x="96579" y="48265"/>
                  </a:lnTo>
                  <a:lnTo>
                    <a:pt x="96778" y="47618"/>
                  </a:lnTo>
                  <a:lnTo>
                    <a:pt x="96944" y="46987"/>
                  </a:lnTo>
                  <a:lnTo>
                    <a:pt x="97077" y="46322"/>
                  </a:lnTo>
                  <a:lnTo>
                    <a:pt x="97210" y="45674"/>
                  </a:lnTo>
                  <a:lnTo>
                    <a:pt x="97293" y="45027"/>
                  </a:lnTo>
                  <a:lnTo>
                    <a:pt x="97376" y="44362"/>
                  </a:lnTo>
                  <a:lnTo>
                    <a:pt x="97426" y="43698"/>
                  </a:lnTo>
                  <a:lnTo>
                    <a:pt x="97442" y="43034"/>
                  </a:lnTo>
                  <a:lnTo>
                    <a:pt x="97741" y="43183"/>
                  </a:lnTo>
                  <a:lnTo>
                    <a:pt x="98057" y="43283"/>
                  </a:lnTo>
                  <a:lnTo>
                    <a:pt x="98373" y="43366"/>
                  </a:lnTo>
                  <a:lnTo>
                    <a:pt x="98688" y="43416"/>
                  </a:lnTo>
                  <a:lnTo>
                    <a:pt x="99020" y="43416"/>
                  </a:lnTo>
                  <a:lnTo>
                    <a:pt x="99336" y="43399"/>
                  </a:lnTo>
                  <a:lnTo>
                    <a:pt x="99668" y="43366"/>
                  </a:lnTo>
                  <a:lnTo>
                    <a:pt x="99984" y="43299"/>
                  </a:lnTo>
                  <a:lnTo>
                    <a:pt x="100299" y="43200"/>
                  </a:lnTo>
                  <a:lnTo>
                    <a:pt x="100615" y="43067"/>
                  </a:lnTo>
                  <a:lnTo>
                    <a:pt x="100914" y="42917"/>
                  </a:lnTo>
                  <a:lnTo>
                    <a:pt x="101196" y="42751"/>
                  </a:lnTo>
                  <a:lnTo>
                    <a:pt x="101462" y="42569"/>
                  </a:lnTo>
                  <a:lnTo>
                    <a:pt x="101711" y="42353"/>
                  </a:lnTo>
                  <a:lnTo>
                    <a:pt x="101943" y="42120"/>
                  </a:lnTo>
                  <a:lnTo>
                    <a:pt x="102159" y="41854"/>
                  </a:lnTo>
                  <a:lnTo>
                    <a:pt x="102342" y="41589"/>
                  </a:lnTo>
                  <a:lnTo>
                    <a:pt x="102508" y="41306"/>
                  </a:lnTo>
                  <a:lnTo>
                    <a:pt x="102658" y="41024"/>
                  </a:lnTo>
                  <a:lnTo>
                    <a:pt x="102774" y="40708"/>
                  </a:lnTo>
                  <a:lnTo>
                    <a:pt x="102890" y="40410"/>
                  </a:lnTo>
                  <a:lnTo>
                    <a:pt x="102957" y="40094"/>
                  </a:lnTo>
                  <a:lnTo>
                    <a:pt x="103023" y="39762"/>
                  </a:lnTo>
                  <a:lnTo>
                    <a:pt x="103056" y="39430"/>
                  </a:lnTo>
                  <a:lnTo>
                    <a:pt x="103089" y="39114"/>
                  </a:lnTo>
                  <a:lnTo>
                    <a:pt x="103089" y="38782"/>
                  </a:lnTo>
                  <a:lnTo>
                    <a:pt x="103056" y="38450"/>
                  </a:lnTo>
                  <a:lnTo>
                    <a:pt x="103023" y="38118"/>
                  </a:lnTo>
                  <a:lnTo>
                    <a:pt x="102973" y="37785"/>
                  </a:lnTo>
                  <a:lnTo>
                    <a:pt x="102890" y="37470"/>
                  </a:lnTo>
                  <a:lnTo>
                    <a:pt x="102790" y="37138"/>
                  </a:lnTo>
                  <a:lnTo>
                    <a:pt x="102691" y="36839"/>
                  </a:lnTo>
                  <a:lnTo>
                    <a:pt x="102558" y="36556"/>
                  </a:lnTo>
                  <a:lnTo>
                    <a:pt x="102425" y="36291"/>
                  </a:lnTo>
                  <a:lnTo>
                    <a:pt x="102276" y="36025"/>
                  </a:lnTo>
                  <a:lnTo>
                    <a:pt x="102109" y="35776"/>
                  </a:lnTo>
                  <a:lnTo>
                    <a:pt x="101910" y="35543"/>
                  </a:lnTo>
                  <a:lnTo>
                    <a:pt x="101694" y="35344"/>
                  </a:lnTo>
                  <a:lnTo>
                    <a:pt x="101462" y="35145"/>
                  </a:lnTo>
                  <a:lnTo>
                    <a:pt x="101213" y="34995"/>
                  </a:lnTo>
                  <a:lnTo>
                    <a:pt x="101080" y="34929"/>
                  </a:lnTo>
                  <a:lnTo>
                    <a:pt x="100930" y="34879"/>
                  </a:lnTo>
                  <a:lnTo>
                    <a:pt x="100781" y="34829"/>
                  </a:lnTo>
                  <a:lnTo>
                    <a:pt x="100615" y="34812"/>
                  </a:lnTo>
                  <a:lnTo>
                    <a:pt x="100465" y="34779"/>
                  </a:lnTo>
                  <a:lnTo>
                    <a:pt x="100133" y="34779"/>
                  </a:lnTo>
                  <a:lnTo>
                    <a:pt x="99967" y="34796"/>
                  </a:lnTo>
                  <a:lnTo>
                    <a:pt x="99818" y="34829"/>
                  </a:lnTo>
                  <a:lnTo>
                    <a:pt x="99651" y="34879"/>
                  </a:lnTo>
                  <a:lnTo>
                    <a:pt x="99502" y="34929"/>
                  </a:lnTo>
                  <a:lnTo>
                    <a:pt x="99352" y="34995"/>
                  </a:lnTo>
                  <a:lnTo>
                    <a:pt x="99220" y="35062"/>
                  </a:lnTo>
                  <a:lnTo>
                    <a:pt x="99087" y="35145"/>
                  </a:lnTo>
                  <a:lnTo>
                    <a:pt x="98970" y="35244"/>
                  </a:lnTo>
                  <a:lnTo>
                    <a:pt x="98871" y="35361"/>
                  </a:lnTo>
                  <a:lnTo>
                    <a:pt x="98904" y="34829"/>
                  </a:lnTo>
                  <a:lnTo>
                    <a:pt x="98921" y="34314"/>
                  </a:lnTo>
                  <a:lnTo>
                    <a:pt x="98904" y="33799"/>
                  </a:lnTo>
                  <a:lnTo>
                    <a:pt x="98887" y="33268"/>
                  </a:lnTo>
                  <a:lnTo>
                    <a:pt x="98854" y="32753"/>
                  </a:lnTo>
                  <a:lnTo>
                    <a:pt x="98804" y="32238"/>
                  </a:lnTo>
                  <a:lnTo>
                    <a:pt x="98755" y="31723"/>
                  </a:lnTo>
                  <a:lnTo>
                    <a:pt x="98672" y="31208"/>
                  </a:lnTo>
                  <a:lnTo>
                    <a:pt x="98572" y="30694"/>
                  </a:lnTo>
                  <a:lnTo>
                    <a:pt x="98472" y="30195"/>
                  </a:lnTo>
                  <a:lnTo>
                    <a:pt x="98356" y="29680"/>
                  </a:lnTo>
                  <a:lnTo>
                    <a:pt x="98206" y="29182"/>
                  </a:lnTo>
                  <a:lnTo>
                    <a:pt x="98057" y="28684"/>
                  </a:lnTo>
                  <a:lnTo>
                    <a:pt x="97891" y="28186"/>
                  </a:lnTo>
                  <a:lnTo>
                    <a:pt x="97725" y="27704"/>
                  </a:lnTo>
                  <a:lnTo>
                    <a:pt x="97526" y="27222"/>
                  </a:lnTo>
                  <a:lnTo>
                    <a:pt x="97326" y="26741"/>
                  </a:lnTo>
                  <a:lnTo>
                    <a:pt x="97110" y="26259"/>
                  </a:lnTo>
                  <a:lnTo>
                    <a:pt x="96878" y="25794"/>
                  </a:lnTo>
                  <a:lnTo>
                    <a:pt x="96629" y="25346"/>
                  </a:lnTo>
                  <a:lnTo>
                    <a:pt x="96380" y="24881"/>
                  </a:lnTo>
                  <a:lnTo>
                    <a:pt x="96097" y="24449"/>
                  </a:lnTo>
                  <a:lnTo>
                    <a:pt x="95831" y="24000"/>
                  </a:lnTo>
                  <a:lnTo>
                    <a:pt x="95533" y="23568"/>
                  </a:lnTo>
                  <a:lnTo>
                    <a:pt x="95217" y="23153"/>
                  </a:lnTo>
                  <a:lnTo>
                    <a:pt x="94901" y="22738"/>
                  </a:lnTo>
                  <a:lnTo>
                    <a:pt x="94569" y="22339"/>
                  </a:lnTo>
                  <a:lnTo>
                    <a:pt x="94237" y="21957"/>
                  </a:lnTo>
                  <a:lnTo>
                    <a:pt x="93888" y="21575"/>
                  </a:lnTo>
                  <a:lnTo>
                    <a:pt x="93523" y="21193"/>
                  </a:lnTo>
                  <a:lnTo>
                    <a:pt x="93141" y="20845"/>
                  </a:lnTo>
                  <a:lnTo>
                    <a:pt x="92759" y="20496"/>
                  </a:lnTo>
                  <a:lnTo>
                    <a:pt x="92261" y="20081"/>
                  </a:lnTo>
                  <a:lnTo>
                    <a:pt x="91762" y="19682"/>
                  </a:lnTo>
                  <a:lnTo>
                    <a:pt x="91264" y="19300"/>
                  </a:lnTo>
                  <a:lnTo>
                    <a:pt x="90733" y="18918"/>
                  </a:lnTo>
                  <a:lnTo>
                    <a:pt x="89686" y="18171"/>
                  </a:lnTo>
                  <a:lnTo>
                    <a:pt x="88640" y="17440"/>
                  </a:lnTo>
                  <a:lnTo>
                    <a:pt x="88125" y="17058"/>
                  </a:lnTo>
                  <a:lnTo>
                    <a:pt x="87627" y="16676"/>
                  </a:lnTo>
                  <a:lnTo>
                    <a:pt x="87129" y="16277"/>
                  </a:lnTo>
                  <a:lnTo>
                    <a:pt x="86630" y="15862"/>
                  </a:lnTo>
                  <a:lnTo>
                    <a:pt x="86165" y="15447"/>
                  </a:lnTo>
                  <a:lnTo>
                    <a:pt x="85717" y="14998"/>
                  </a:lnTo>
                  <a:lnTo>
                    <a:pt x="85285" y="14550"/>
                  </a:lnTo>
                  <a:lnTo>
                    <a:pt x="84870" y="14052"/>
                  </a:lnTo>
                  <a:lnTo>
                    <a:pt x="84538" y="13603"/>
                  </a:lnTo>
                  <a:lnTo>
                    <a:pt x="84222" y="13155"/>
                  </a:lnTo>
                  <a:lnTo>
                    <a:pt x="83923" y="12690"/>
                  </a:lnTo>
                  <a:lnTo>
                    <a:pt x="83657" y="12208"/>
                  </a:lnTo>
                  <a:lnTo>
                    <a:pt x="83392" y="11710"/>
                  </a:lnTo>
                  <a:lnTo>
                    <a:pt x="83143" y="11212"/>
                  </a:lnTo>
                  <a:lnTo>
                    <a:pt x="82910" y="10713"/>
                  </a:lnTo>
                  <a:lnTo>
                    <a:pt x="82678" y="10199"/>
                  </a:lnTo>
                  <a:lnTo>
                    <a:pt x="82229" y="9169"/>
                  </a:lnTo>
                  <a:lnTo>
                    <a:pt x="81797" y="8139"/>
                  </a:lnTo>
                  <a:lnTo>
                    <a:pt x="81349" y="7109"/>
                  </a:lnTo>
                  <a:lnTo>
                    <a:pt x="81116" y="6595"/>
                  </a:lnTo>
                  <a:lnTo>
                    <a:pt x="80884" y="6096"/>
                  </a:lnTo>
                  <a:lnTo>
                    <a:pt x="80618" y="5581"/>
                  </a:lnTo>
                  <a:lnTo>
                    <a:pt x="80336" y="5083"/>
                  </a:lnTo>
                  <a:lnTo>
                    <a:pt x="80037" y="4568"/>
                  </a:lnTo>
                  <a:lnTo>
                    <a:pt x="79721" y="4070"/>
                  </a:lnTo>
                  <a:lnTo>
                    <a:pt x="79372" y="3572"/>
                  </a:lnTo>
                  <a:lnTo>
                    <a:pt x="79007" y="3090"/>
                  </a:lnTo>
                  <a:lnTo>
                    <a:pt x="78625" y="2625"/>
                  </a:lnTo>
                  <a:lnTo>
                    <a:pt x="78226" y="2177"/>
                  </a:lnTo>
                  <a:lnTo>
                    <a:pt x="77795" y="1761"/>
                  </a:lnTo>
                  <a:lnTo>
                    <a:pt x="77363" y="1379"/>
                  </a:lnTo>
                  <a:lnTo>
                    <a:pt x="77130" y="1213"/>
                  </a:lnTo>
                  <a:lnTo>
                    <a:pt x="76898" y="1031"/>
                  </a:lnTo>
                  <a:lnTo>
                    <a:pt x="76665" y="881"/>
                  </a:lnTo>
                  <a:lnTo>
                    <a:pt x="76416" y="732"/>
                  </a:lnTo>
                  <a:lnTo>
                    <a:pt x="76184" y="599"/>
                  </a:lnTo>
                  <a:lnTo>
                    <a:pt x="75934" y="466"/>
                  </a:lnTo>
                  <a:lnTo>
                    <a:pt x="75669" y="366"/>
                  </a:lnTo>
                  <a:lnTo>
                    <a:pt x="75420" y="267"/>
                  </a:lnTo>
                  <a:lnTo>
                    <a:pt x="75154" y="184"/>
                  </a:lnTo>
                  <a:lnTo>
                    <a:pt x="74888" y="101"/>
                  </a:lnTo>
                  <a:lnTo>
                    <a:pt x="74606" y="51"/>
                  </a:lnTo>
                  <a:lnTo>
                    <a:pt x="74340" y="1"/>
                  </a:lnTo>
                  <a:close/>
                </a:path>
              </a:pathLst>
            </a:custGeom>
            <a:solidFill>
              <a:srgbClr val="E79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2808630" y="2561211"/>
              <a:ext cx="226710" cy="98985"/>
            </a:xfrm>
            <a:custGeom>
              <a:avLst/>
              <a:gdLst/>
              <a:ahLst/>
              <a:cxnLst/>
              <a:rect l="l" t="t" r="r" b="b"/>
              <a:pathLst>
                <a:path w="10996" h="4801" extrusionOk="0">
                  <a:moveTo>
                    <a:pt x="10531" y="0"/>
                  </a:moveTo>
                  <a:lnTo>
                    <a:pt x="10431" y="17"/>
                  </a:lnTo>
                  <a:lnTo>
                    <a:pt x="10331" y="34"/>
                  </a:lnTo>
                  <a:lnTo>
                    <a:pt x="10248" y="67"/>
                  </a:lnTo>
                  <a:lnTo>
                    <a:pt x="10165" y="133"/>
                  </a:lnTo>
                  <a:lnTo>
                    <a:pt x="10099" y="200"/>
                  </a:lnTo>
                  <a:lnTo>
                    <a:pt x="10049" y="283"/>
                  </a:lnTo>
                  <a:lnTo>
                    <a:pt x="9999" y="382"/>
                  </a:lnTo>
                  <a:lnTo>
                    <a:pt x="9883" y="748"/>
                  </a:lnTo>
                  <a:lnTo>
                    <a:pt x="9733" y="1097"/>
                  </a:lnTo>
                  <a:lnTo>
                    <a:pt x="9551" y="1445"/>
                  </a:lnTo>
                  <a:lnTo>
                    <a:pt x="9351" y="1761"/>
                  </a:lnTo>
                  <a:lnTo>
                    <a:pt x="9136" y="2060"/>
                  </a:lnTo>
                  <a:lnTo>
                    <a:pt x="8886" y="2342"/>
                  </a:lnTo>
                  <a:lnTo>
                    <a:pt x="8604" y="2608"/>
                  </a:lnTo>
                  <a:lnTo>
                    <a:pt x="8322" y="2841"/>
                  </a:lnTo>
                  <a:lnTo>
                    <a:pt x="8023" y="3056"/>
                  </a:lnTo>
                  <a:lnTo>
                    <a:pt x="7691" y="3239"/>
                  </a:lnTo>
                  <a:lnTo>
                    <a:pt x="7358" y="3405"/>
                  </a:lnTo>
                  <a:lnTo>
                    <a:pt x="7010" y="3538"/>
                  </a:lnTo>
                  <a:lnTo>
                    <a:pt x="6644" y="3654"/>
                  </a:lnTo>
                  <a:lnTo>
                    <a:pt x="6262" y="3737"/>
                  </a:lnTo>
                  <a:lnTo>
                    <a:pt x="5880" y="3771"/>
                  </a:lnTo>
                  <a:lnTo>
                    <a:pt x="5498" y="3787"/>
                  </a:lnTo>
                  <a:lnTo>
                    <a:pt x="5116" y="3771"/>
                  </a:lnTo>
                  <a:lnTo>
                    <a:pt x="4734" y="3737"/>
                  </a:lnTo>
                  <a:lnTo>
                    <a:pt x="4369" y="3654"/>
                  </a:lnTo>
                  <a:lnTo>
                    <a:pt x="4004" y="3555"/>
                  </a:lnTo>
                  <a:lnTo>
                    <a:pt x="3655" y="3405"/>
                  </a:lnTo>
                  <a:lnTo>
                    <a:pt x="3323" y="3256"/>
                  </a:lnTo>
                  <a:lnTo>
                    <a:pt x="2990" y="3056"/>
                  </a:lnTo>
                  <a:lnTo>
                    <a:pt x="2691" y="2857"/>
                  </a:lnTo>
                  <a:lnTo>
                    <a:pt x="2393" y="2625"/>
                  </a:lnTo>
                  <a:lnTo>
                    <a:pt x="2127" y="2359"/>
                  </a:lnTo>
                  <a:lnTo>
                    <a:pt x="1878" y="2093"/>
                  </a:lnTo>
                  <a:lnTo>
                    <a:pt x="1662" y="1794"/>
                  </a:lnTo>
                  <a:lnTo>
                    <a:pt x="1446" y="1479"/>
                  </a:lnTo>
                  <a:lnTo>
                    <a:pt x="1280" y="1146"/>
                  </a:lnTo>
                  <a:lnTo>
                    <a:pt x="1130" y="798"/>
                  </a:lnTo>
                  <a:lnTo>
                    <a:pt x="997" y="432"/>
                  </a:lnTo>
                  <a:lnTo>
                    <a:pt x="964" y="333"/>
                  </a:lnTo>
                  <a:lnTo>
                    <a:pt x="898" y="250"/>
                  </a:lnTo>
                  <a:lnTo>
                    <a:pt x="831" y="183"/>
                  </a:lnTo>
                  <a:lnTo>
                    <a:pt x="748" y="117"/>
                  </a:lnTo>
                  <a:lnTo>
                    <a:pt x="665" y="83"/>
                  </a:lnTo>
                  <a:lnTo>
                    <a:pt x="566" y="67"/>
                  </a:lnTo>
                  <a:lnTo>
                    <a:pt x="466" y="67"/>
                  </a:lnTo>
                  <a:lnTo>
                    <a:pt x="366" y="83"/>
                  </a:lnTo>
                  <a:lnTo>
                    <a:pt x="283" y="117"/>
                  </a:lnTo>
                  <a:lnTo>
                    <a:pt x="200" y="167"/>
                  </a:lnTo>
                  <a:lnTo>
                    <a:pt x="117" y="250"/>
                  </a:lnTo>
                  <a:lnTo>
                    <a:pt x="67" y="316"/>
                  </a:lnTo>
                  <a:lnTo>
                    <a:pt x="34" y="416"/>
                  </a:lnTo>
                  <a:lnTo>
                    <a:pt x="17" y="515"/>
                  </a:lnTo>
                  <a:lnTo>
                    <a:pt x="1" y="615"/>
                  </a:lnTo>
                  <a:lnTo>
                    <a:pt x="34" y="715"/>
                  </a:lnTo>
                  <a:lnTo>
                    <a:pt x="184" y="1146"/>
                  </a:lnTo>
                  <a:lnTo>
                    <a:pt x="366" y="1578"/>
                  </a:lnTo>
                  <a:lnTo>
                    <a:pt x="582" y="1977"/>
                  </a:lnTo>
                  <a:lnTo>
                    <a:pt x="831" y="2359"/>
                  </a:lnTo>
                  <a:lnTo>
                    <a:pt x="1097" y="2724"/>
                  </a:lnTo>
                  <a:lnTo>
                    <a:pt x="1396" y="3073"/>
                  </a:lnTo>
                  <a:lnTo>
                    <a:pt x="1728" y="3372"/>
                  </a:lnTo>
                  <a:lnTo>
                    <a:pt x="2077" y="3654"/>
                  </a:lnTo>
                  <a:lnTo>
                    <a:pt x="2459" y="3920"/>
                  </a:lnTo>
                  <a:lnTo>
                    <a:pt x="2841" y="4153"/>
                  </a:lnTo>
                  <a:lnTo>
                    <a:pt x="3256" y="4335"/>
                  </a:lnTo>
                  <a:lnTo>
                    <a:pt x="3671" y="4501"/>
                  </a:lnTo>
                  <a:lnTo>
                    <a:pt x="4120" y="4634"/>
                  </a:lnTo>
                  <a:lnTo>
                    <a:pt x="4568" y="4734"/>
                  </a:lnTo>
                  <a:lnTo>
                    <a:pt x="5033" y="4784"/>
                  </a:lnTo>
                  <a:lnTo>
                    <a:pt x="5498" y="4800"/>
                  </a:lnTo>
                  <a:lnTo>
                    <a:pt x="5963" y="4784"/>
                  </a:lnTo>
                  <a:lnTo>
                    <a:pt x="6428" y="4734"/>
                  </a:lnTo>
                  <a:lnTo>
                    <a:pt x="6893" y="4634"/>
                  </a:lnTo>
                  <a:lnTo>
                    <a:pt x="7325" y="4501"/>
                  </a:lnTo>
                  <a:lnTo>
                    <a:pt x="7757" y="4335"/>
                  </a:lnTo>
                  <a:lnTo>
                    <a:pt x="8172" y="4136"/>
                  </a:lnTo>
                  <a:lnTo>
                    <a:pt x="8554" y="3903"/>
                  </a:lnTo>
                  <a:lnTo>
                    <a:pt x="8936" y="3638"/>
                  </a:lnTo>
                  <a:lnTo>
                    <a:pt x="9285" y="3355"/>
                  </a:lnTo>
                  <a:lnTo>
                    <a:pt x="9617" y="3040"/>
                  </a:lnTo>
                  <a:lnTo>
                    <a:pt x="9916" y="2691"/>
                  </a:lnTo>
                  <a:lnTo>
                    <a:pt x="10199" y="2326"/>
                  </a:lnTo>
                  <a:lnTo>
                    <a:pt x="10431" y="1944"/>
                  </a:lnTo>
                  <a:lnTo>
                    <a:pt x="10647" y="1528"/>
                  </a:lnTo>
                  <a:lnTo>
                    <a:pt x="10830" y="1097"/>
                  </a:lnTo>
                  <a:lnTo>
                    <a:pt x="10913" y="881"/>
                  </a:lnTo>
                  <a:lnTo>
                    <a:pt x="10979" y="648"/>
                  </a:lnTo>
                  <a:lnTo>
                    <a:pt x="10996" y="549"/>
                  </a:lnTo>
                  <a:lnTo>
                    <a:pt x="10996" y="449"/>
                  </a:lnTo>
                  <a:lnTo>
                    <a:pt x="10979" y="349"/>
                  </a:lnTo>
                  <a:lnTo>
                    <a:pt x="10929" y="266"/>
                  </a:lnTo>
                  <a:lnTo>
                    <a:pt x="10879" y="183"/>
                  </a:lnTo>
                  <a:lnTo>
                    <a:pt x="10813" y="117"/>
                  </a:lnTo>
                  <a:lnTo>
                    <a:pt x="10730" y="67"/>
                  </a:lnTo>
                  <a:lnTo>
                    <a:pt x="10630" y="34"/>
                  </a:lnTo>
                  <a:lnTo>
                    <a:pt x="105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2338138" y="2561211"/>
              <a:ext cx="226710" cy="98985"/>
            </a:xfrm>
            <a:custGeom>
              <a:avLst/>
              <a:gdLst/>
              <a:ahLst/>
              <a:cxnLst/>
              <a:rect l="l" t="t" r="r" b="b"/>
              <a:pathLst>
                <a:path w="10996" h="4801" extrusionOk="0">
                  <a:moveTo>
                    <a:pt x="10531" y="0"/>
                  </a:moveTo>
                  <a:lnTo>
                    <a:pt x="10431" y="17"/>
                  </a:lnTo>
                  <a:lnTo>
                    <a:pt x="10331" y="34"/>
                  </a:lnTo>
                  <a:lnTo>
                    <a:pt x="10248" y="67"/>
                  </a:lnTo>
                  <a:lnTo>
                    <a:pt x="10165" y="133"/>
                  </a:lnTo>
                  <a:lnTo>
                    <a:pt x="10099" y="200"/>
                  </a:lnTo>
                  <a:lnTo>
                    <a:pt x="10032" y="283"/>
                  </a:lnTo>
                  <a:lnTo>
                    <a:pt x="9999" y="382"/>
                  </a:lnTo>
                  <a:lnTo>
                    <a:pt x="9883" y="748"/>
                  </a:lnTo>
                  <a:lnTo>
                    <a:pt x="9733" y="1097"/>
                  </a:lnTo>
                  <a:lnTo>
                    <a:pt x="9551" y="1445"/>
                  </a:lnTo>
                  <a:lnTo>
                    <a:pt x="9351" y="1761"/>
                  </a:lnTo>
                  <a:lnTo>
                    <a:pt x="9119" y="2060"/>
                  </a:lnTo>
                  <a:lnTo>
                    <a:pt x="8886" y="2342"/>
                  </a:lnTo>
                  <a:lnTo>
                    <a:pt x="8604" y="2608"/>
                  </a:lnTo>
                  <a:lnTo>
                    <a:pt x="8322" y="2841"/>
                  </a:lnTo>
                  <a:lnTo>
                    <a:pt x="8006" y="3056"/>
                  </a:lnTo>
                  <a:lnTo>
                    <a:pt x="7690" y="3239"/>
                  </a:lnTo>
                  <a:lnTo>
                    <a:pt x="7358" y="3405"/>
                  </a:lnTo>
                  <a:lnTo>
                    <a:pt x="6993" y="3538"/>
                  </a:lnTo>
                  <a:lnTo>
                    <a:pt x="6644" y="3654"/>
                  </a:lnTo>
                  <a:lnTo>
                    <a:pt x="6262" y="3737"/>
                  </a:lnTo>
                  <a:lnTo>
                    <a:pt x="5880" y="3771"/>
                  </a:lnTo>
                  <a:lnTo>
                    <a:pt x="5498" y="3787"/>
                  </a:lnTo>
                  <a:lnTo>
                    <a:pt x="5100" y="3771"/>
                  </a:lnTo>
                  <a:lnTo>
                    <a:pt x="4734" y="3737"/>
                  </a:lnTo>
                  <a:lnTo>
                    <a:pt x="4352" y="3654"/>
                  </a:lnTo>
                  <a:lnTo>
                    <a:pt x="4003" y="3555"/>
                  </a:lnTo>
                  <a:lnTo>
                    <a:pt x="3655" y="3405"/>
                  </a:lnTo>
                  <a:lnTo>
                    <a:pt x="3306" y="3256"/>
                  </a:lnTo>
                  <a:lnTo>
                    <a:pt x="2990" y="3056"/>
                  </a:lnTo>
                  <a:lnTo>
                    <a:pt x="2691" y="2857"/>
                  </a:lnTo>
                  <a:lnTo>
                    <a:pt x="2392" y="2625"/>
                  </a:lnTo>
                  <a:lnTo>
                    <a:pt x="2127" y="2359"/>
                  </a:lnTo>
                  <a:lnTo>
                    <a:pt x="1878" y="2093"/>
                  </a:lnTo>
                  <a:lnTo>
                    <a:pt x="1645" y="1794"/>
                  </a:lnTo>
                  <a:lnTo>
                    <a:pt x="1446" y="1479"/>
                  </a:lnTo>
                  <a:lnTo>
                    <a:pt x="1263" y="1146"/>
                  </a:lnTo>
                  <a:lnTo>
                    <a:pt x="1114" y="798"/>
                  </a:lnTo>
                  <a:lnTo>
                    <a:pt x="997" y="432"/>
                  </a:lnTo>
                  <a:lnTo>
                    <a:pt x="964" y="333"/>
                  </a:lnTo>
                  <a:lnTo>
                    <a:pt x="898" y="250"/>
                  </a:lnTo>
                  <a:lnTo>
                    <a:pt x="831" y="183"/>
                  </a:lnTo>
                  <a:lnTo>
                    <a:pt x="748" y="117"/>
                  </a:lnTo>
                  <a:lnTo>
                    <a:pt x="665" y="83"/>
                  </a:lnTo>
                  <a:lnTo>
                    <a:pt x="565" y="67"/>
                  </a:lnTo>
                  <a:lnTo>
                    <a:pt x="466" y="67"/>
                  </a:lnTo>
                  <a:lnTo>
                    <a:pt x="366" y="83"/>
                  </a:lnTo>
                  <a:lnTo>
                    <a:pt x="266" y="117"/>
                  </a:lnTo>
                  <a:lnTo>
                    <a:pt x="183" y="167"/>
                  </a:lnTo>
                  <a:lnTo>
                    <a:pt x="117" y="250"/>
                  </a:lnTo>
                  <a:lnTo>
                    <a:pt x="67" y="316"/>
                  </a:lnTo>
                  <a:lnTo>
                    <a:pt x="34" y="416"/>
                  </a:lnTo>
                  <a:lnTo>
                    <a:pt x="1" y="515"/>
                  </a:lnTo>
                  <a:lnTo>
                    <a:pt x="1" y="615"/>
                  </a:lnTo>
                  <a:lnTo>
                    <a:pt x="17" y="715"/>
                  </a:lnTo>
                  <a:lnTo>
                    <a:pt x="167" y="1146"/>
                  </a:lnTo>
                  <a:lnTo>
                    <a:pt x="366" y="1578"/>
                  </a:lnTo>
                  <a:lnTo>
                    <a:pt x="582" y="1977"/>
                  </a:lnTo>
                  <a:lnTo>
                    <a:pt x="815" y="2359"/>
                  </a:lnTo>
                  <a:lnTo>
                    <a:pt x="1097" y="2724"/>
                  </a:lnTo>
                  <a:lnTo>
                    <a:pt x="1396" y="3073"/>
                  </a:lnTo>
                  <a:lnTo>
                    <a:pt x="1728" y="3372"/>
                  </a:lnTo>
                  <a:lnTo>
                    <a:pt x="2077" y="3654"/>
                  </a:lnTo>
                  <a:lnTo>
                    <a:pt x="2442" y="3920"/>
                  </a:lnTo>
                  <a:lnTo>
                    <a:pt x="2841" y="4153"/>
                  </a:lnTo>
                  <a:lnTo>
                    <a:pt x="3256" y="4335"/>
                  </a:lnTo>
                  <a:lnTo>
                    <a:pt x="3671" y="4501"/>
                  </a:lnTo>
                  <a:lnTo>
                    <a:pt x="4120" y="4634"/>
                  </a:lnTo>
                  <a:lnTo>
                    <a:pt x="4568" y="4734"/>
                  </a:lnTo>
                  <a:lnTo>
                    <a:pt x="5017" y="4784"/>
                  </a:lnTo>
                  <a:lnTo>
                    <a:pt x="5498" y="4800"/>
                  </a:lnTo>
                  <a:lnTo>
                    <a:pt x="5963" y="4784"/>
                  </a:lnTo>
                  <a:lnTo>
                    <a:pt x="6428" y="4734"/>
                  </a:lnTo>
                  <a:lnTo>
                    <a:pt x="6877" y="4634"/>
                  </a:lnTo>
                  <a:lnTo>
                    <a:pt x="7325" y="4501"/>
                  </a:lnTo>
                  <a:lnTo>
                    <a:pt x="7757" y="4335"/>
                  </a:lnTo>
                  <a:lnTo>
                    <a:pt x="8156" y="4136"/>
                  </a:lnTo>
                  <a:lnTo>
                    <a:pt x="8554" y="3903"/>
                  </a:lnTo>
                  <a:lnTo>
                    <a:pt x="8936" y="3638"/>
                  </a:lnTo>
                  <a:lnTo>
                    <a:pt x="9285" y="3355"/>
                  </a:lnTo>
                  <a:lnTo>
                    <a:pt x="9617" y="3040"/>
                  </a:lnTo>
                  <a:lnTo>
                    <a:pt x="9916" y="2691"/>
                  </a:lnTo>
                  <a:lnTo>
                    <a:pt x="10182" y="2326"/>
                  </a:lnTo>
                  <a:lnTo>
                    <a:pt x="10431" y="1944"/>
                  </a:lnTo>
                  <a:lnTo>
                    <a:pt x="10647" y="1528"/>
                  </a:lnTo>
                  <a:lnTo>
                    <a:pt x="10830" y="1097"/>
                  </a:lnTo>
                  <a:lnTo>
                    <a:pt x="10913" y="881"/>
                  </a:lnTo>
                  <a:lnTo>
                    <a:pt x="10979" y="648"/>
                  </a:lnTo>
                  <a:lnTo>
                    <a:pt x="10996" y="549"/>
                  </a:lnTo>
                  <a:lnTo>
                    <a:pt x="10996" y="449"/>
                  </a:lnTo>
                  <a:lnTo>
                    <a:pt x="10962" y="349"/>
                  </a:lnTo>
                  <a:lnTo>
                    <a:pt x="10929" y="266"/>
                  </a:lnTo>
                  <a:lnTo>
                    <a:pt x="10879" y="183"/>
                  </a:lnTo>
                  <a:lnTo>
                    <a:pt x="10796" y="117"/>
                  </a:lnTo>
                  <a:lnTo>
                    <a:pt x="10713" y="67"/>
                  </a:lnTo>
                  <a:lnTo>
                    <a:pt x="10630" y="34"/>
                  </a:lnTo>
                  <a:lnTo>
                    <a:pt x="105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720875" y="2453861"/>
              <a:ext cx="1350549" cy="854369"/>
            </a:xfrm>
            <a:custGeom>
              <a:avLst/>
              <a:gdLst/>
              <a:ahLst/>
              <a:cxnLst/>
              <a:rect l="l" t="t" r="r" b="b"/>
              <a:pathLst>
                <a:path w="65505" h="41439" extrusionOk="0">
                  <a:moveTo>
                    <a:pt x="32470" y="0"/>
                  </a:moveTo>
                  <a:lnTo>
                    <a:pt x="31740" y="17"/>
                  </a:lnTo>
                  <a:lnTo>
                    <a:pt x="31025" y="50"/>
                  </a:lnTo>
                  <a:lnTo>
                    <a:pt x="30328" y="133"/>
                  </a:lnTo>
                  <a:lnTo>
                    <a:pt x="29630" y="233"/>
                  </a:lnTo>
                  <a:lnTo>
                    <a:pt x="28949" y="382"/>
                  </a:lnTo>
                  <a:lnTo>
                    <a:pt x="28302" y="548"/>
                  </a:lnTo>
                  <a:lnTo>
                    <a:pt x="27654" y="748"/>
                  </a:lnTo>
                  <a:lnTo>
                    <a:pt x="27006" y="980"/>
                  </a:lnTo>
                  <a:lnTo>
                    <a:pt x="26392" y="1246"/>
                  </a:lnTo>
                  <a:lnTo>
                    <a:pt x="25777" y="1528"/>
                  </a:lnTo>
                  <a:lnTo>
                    <a:pt x="25196" y="1844"/>
                  </a:lnTo>
                  <a:lnTo>
                    <a:pt x="24615" y="2176"/>
                  </a:lnTo>
                  <a:lnTo>
                    <a:pt x="24050" y="2541"/>
                  </a:lnTo>
                  <a:lnTo>
                    <a:pt x="23485" y="2923"/>
                  </a:lnTo>
                  <a:lnTo>
                    <a:pt x="22954" y="3322"/>
                  </a:lnTo>
                  <a:lnTo>
                    <a:pt x="22422" y="3754"/>
                  </a:lnTo>
                  <a:lnTo>
                    <a:pt x="21907" y="4202"/>
                  </a:lnTo>
                  <a:lnTo>
                    <a:pt x="21409" y="4667"/>
                  </a:lnTo>
                  <a:lnTo>
                    <a:pt x="20911" y="5166"/>
                  </a:lnTo>
                  <a:lnTo>
                    <a:pt x="20446" y="5664"/>
                  </a:lnTo>
                  <a:lnTo>
                    <a:pt x="19981" y="6195"/>
                  </a:lnTo>
                  <a:lnTo>
                    <a:pt x="19532" y="6743"/>
                  </a:lnTo>
                  <a:lnTo>
                    <a:pt x="19101" y="7292"/>
                  </a:lnTo>
                  <a:lnTo>
                    <a:pt x="18669" y="7856"/>
                  </a:lnTo>
                  <a:lnTo>
                    <a:pt x="18253" y="8454"/>
                  </a:lnTo>
                  <a:lnTo>
                    <a:pt x="17871" y="9052"/>
                  </a:lnTo>
                  <a:lnTo>
                    <a:pt x="17473" y="9650"/>
                  </a:lnTo>
                  <a:lnTo>
                    <a:pt x="17107" y="10281"/>
                  </a:lnTo>
                  <a:lnTo>
                    <a:pt x="16742" y="10912"/>
                  </a:lnTo>
                  <a:lnTo>
                    <a:pt x="16211" y="11842"/>
                  </a:lnTo>
                  <a:lnTo>
                    <a:pt x="15679" y="12739"/>
                  </a:lnTo>
                  <a:lnTo>
                    <a:pt x="15397" y="13171"/>
                  </a:lnTo>
                  <a:lnTo>
                    <a:pt x="15114" y="13586"/>
                  </a:lnTo>
                  <a:lnTo>
                    <a:pt x="14816" y="14001"/>
                  </a:lnTo>
                  <a:lnTo>
                    <a:pt x="14517" y="14400"/>
                  </a:lnTo>
                  <a:lnTo>
                    <a:pt x="14184" y="14782"/>
                  </a:lnTo>
                  <a:lnTo>
                    <a:pt x="13852" y="15147"/>
                  </a:lnTo>
                  <a:lnTo>
                    <a:pt x="13503" y="15496"/>
                  </a:lnTo>
                  <a:lnTo>
                    <a:pt x="13121" y="15845"/>
                  </a:lnTo>
                  <a:lnTo>
                    <a:pt x="12723" y="16161"/>
                  </a:lnTo>
                  <a:lnTo>
                    <a:pt x="12308" y="16476"/>
                  </a:lnTo>
                  <a:lnTo>
                    <a:pt x="11859" y="16758"/>
                  </a:lnTo>
                  <a:lnTo>
                    <a:pt x="11394" y="17041"/>
                  </a:lnTo>
                  <a:lnTo>
                    <a:pt x="10913" y="17273"/>
                  </a:lnTo>
                  <a:lnTo>
                    <a:pt x="10447" y="17506"/>
                  </a:lnTo>
                  <a:lnTo>
                    <a:pt x="9501" y="17954"/>
                  </a:lnTo>
                  <a:lnTo>
                    <a:pt x="8537" y="18386"/>
                  </a:lnTo>
                  <a:lnTo>
                    <a:pt x="7591" y="18818"/>
                  </a:lnTo>
                  <a:lnTo>
                    <a:pt x="6661" y="19266"/>
                  </a:lnTo>
                  <a:lnTo>
                    <a:pt x="6196" y="19499"/>
                  </a:lnTo>
                  <a:lnTo>
                    <a:pt x="5731" y="19748"/>
                  </a:lnTo>
                  <a:lnTo>
                    <a:pt x="5282" y="20014"/>
                  </a:lnTo>
                  <a:lnTo>
                    <a:pt x="4834" y="20296"/>
                  </a:lnTo>
                  <a:lnTo>
                    <a:pt x="4402" y="20612"/>
                  </a:lnTo>
                  <a:lnTo>
                    <a:pt x="3970" y="20927"/>
                  </a:lnTo>
                  <a:lnTo>
                    <a:pt x="3688" y="21176"/>
                  </a:lnTo>
                  <a:lnTo>
                    <a:pt x="3389" y="21425"/>
                  </a:lnTo>
                  <a:lnTo>
                    <a:pt x="3123" y="21691"/>
                  </a:lnTo>
                  <a:lnTo>
                    <a:pt x="2857" y="21957"/>
                  </a:lnTo>
                  <a:lnTo>
                    <a:pt x="2592" y="22239"/>
                  </a:lnTo>
                  <a:lnTo>
                    <a:pt x="2343" y="22522"/>
                  </a:lnTo>
                  <a:lnTo>
                    <a:pt x="2110" y="22821"/>
                  </a:lnTo>
                  <a:lnTo>
                    <a:pt x="1877" y="23119"/>
                  </a:lnTo>
                  <a:lnTo>
                    <a:pt x="1678" y="23435"/>
                  </a:lnTo>
                  <a:lnTo>
                    <a:pt x="1462" y="23751"/>
                  </a:lnTo>
                  <a:lnTo>
                    <a:pt x="1280" y="24066"/>
                  </a:lnTo>
                  <a:lnTo>
                    <a:pt x="1097" y="24398"/>
                  </a:lnTo>
                  <a:lnTo>
                    <a:pt x="931" y="24731"/>
                  </a:lnTo>
                  <a:lnTo>
                    <a:pt x="781" y="25079"/>
                  </a:lnTo>
                  <a:lnTo>
                    <a:pt x="648" y="25428"/>
                  </a:lnTo>
                  <a:lnTo>
                    <a:pt x="516" y="25777"/>
                  </a:lnTo>
                  <a:lnTo>
                    <a:pt x="399" y="26126"/>
                  </a:lnTo>
                  <a:lnTo>
                    <a:pt x="300" y="26491"/>
                  </a:lnTo>
                  <a:lnTo>
                    <a:pt x="217" y="26856"/>
                  </a:lnTo>
                  <a:lnTo>
                    <a:pt x="134" y="27205"/>
                  </a:lnTo>
                  <a:lnTo>
                    <a:pt x="84" y="27587"/>
                  </a:lnTo>
                  <a:lnTo>
                    <a:pt x="51" y="27953"/>
                  </a:lnTo>
                  <a:lnTo>
                    <a:pt x="17" y="28318"/>
                  </a:lnTo>
                  <a:lnTo>
                    <a:pt x="1" y="28700"/>
                  </a:lnTo>
                  <a:lnTo>
                    <a:pt x="1" y="29065"/>
                  </a:lnTo>
                  <a:lnTo>
                    <a:pt x="34" y="29447"/>
                  </a:lnTo>
                  <a:lnTo>
                    <a:pt x="67" y="29829"/>
                  </a:lnTo>
                  <a:lnTo>
                    <a:pt x="117" y="30195"/>
                  </a:lnTo>
                  <a:lnTo>
                    <a:pt x="183" y="30577"/>
                  </a:lnTo>
                  <a:lnTo>
                    <a:pt x="283" y="30959"/>
                  </a:lnTo>
                  <a:lnTo>
                    <a:pt x="383" y="31324"/>
                  </a:lnTo>
                  <a:lnTo>
                    <a:pt x="499" y="31706"/>
                  </a:lnTo>
                  <a:lnTo>
                    <a:pt x="615" y="31988"/>
                  </a:lnTo>
                  <a:lnTo>
                    <a:pt x="731" y="32271"/>
                  </a:lnTo>
                  <a:lnTo>
                    <a:pt x="848" y="32537"/>
                  </a:lnTo>
                  <a:lnTo>
                    <a:pt x="997" y="32819"/>
                  </a:lnTo>
                  <a:lnTo>
                    <a:pt x="1130" y="33085"/>
                  </a:lnTo>
                  <a:lnTo>
                    <a:pt x="1296" y="33350"/>
                  </a:lnTo>
                  <a:lnTo>
                    <a:pt x="1462" y="33599"/>
                  </a:lnTo>
                  <a:lnTo>
                    <a:pt x="1628" y="33849"/>
                  </a:lnTo>
                  <a:lnTo>
                    <a:pt x="1811" y="34098"/>
                  </a:lnTo>
                  <a:lnTo>
                    <a:pt x="2010" y="34330"/>
                  </a:lnTo>
                  <a:lnTo>
                    <a:pt x="2210" y="34563"/>
                  </a:lnTo>
                  <a:lnTo>
                    <a:pt x="2409" y="34779"/>
                  </a:lnTo>
                  <a:lnTo>
                    <a:pt x="2625" y="34995"/>
                  </a:lnTo>
                  <a:lnTo>
                    <a:pt x="2857" y="35211"/>
                  </a:lnTo>
                  <a:lnTo>
                    <a:pt x="3073" y="35410"/>
                  </a:lnTo>
                  <a:lnTo>
                    <a:pt x="3322" y="35609"/>
                  </a:lnTo>
                  <a:lnTo>
                    <a:pt x="3555" y="35792"/>
                  </a:lnTo>
                  <a:lnTo>
                    <a:pt x="3804" y="35975"/>
                  </a:lnTo>
                  <a:lnTo>
                    <a:pt x="4053" y="36141"/>
                  </a:lnTo>
                  <a:lnTo>
                    <a:pt x="4319" y="36290"/>
                  </a:lnTo>
                  <a:lnTo>
                    <a:pt x="4585" y="36440"/>
                  </a:lnTo>
                  <a:lnTo>
                    <a:pt x="4850" y="36589"/>
                  </a:lnTo>
                  <a:lnTo>
                    <a:pt x="5116" y="36722"/>
                  </a:lnTo>
                  <a:lnTo>
                    <a:pt x="5398" y="36838"/>
                  </a:lnTo>
                  <a:lnTo>
                    <a:pt x="5681" y="36938"/>
                  </a:lnTo>
                  <a:lnTo>
                    <a:pt x="5963" y="37037"/>
                  </a:lnTo>
                  <a:lnTo>
                    <a:pt x="6262" y="37137"/>
                  </a:lnTo>
                  <a:lnTo>
                    <a:pt x="6544" y="37220"/>
                  </a:lnTo>
                  <a:lnTo>
                    <a:pt x="6843" y="37287"/>
                  </a:lnTo>
                  <a:lnTo>
                    <a:pt x="7142" y="37336"/>
                  </a:lnTo>
                  <a:lnTo>
                    <a:pt x="7441" y="37370"/>
                  </a:lnTo>
                  <a:lnTo>
                    <a:pt x="7757" y="37403"/>
                  </a:lnTo>
                  <a:lnTo>
                    <a:pt x="8106" y="37436"/>
                  </a:lnTo>
                  <a:lnTo>
                    <a:pt x="8820" y="37436"/>
                  </a:lnTo>
                  <a:lnTo>
                    <a:pt x="9185" y="37419"/>
                  </a:lnTo>
                  <a:lnTo>
                    <a:pt x="9551" y="37386"/>
                  </a:lnTo>
                  <a:lnTo>
                    <a:pt x="9899" y="37336"/>
                  </a:lnTo>
                  <a:lnTo>
                    <a:pt x="10614" y="37237"/>
                  </a:lnTo>
                  <a:lnTo>
                    <a:pt x="11344" y="37087"/>
                  </a:lnTo>
                  <a:lnTo>
                    <a:pt x="12059" y="36938"/>
                  </a:lnTo>
                  <a:lnTo>
                    <a:pt x="13487" y="36606"/>
                  </a:lnTo>
                  <a:lnTo>
                    <a:pt x="14184" y="36440"/>
                  </a:lnTo>
                  <a:lnTo>
                    <a:pt x="14899" y="36307"/>
                  </a:lnTo>
                  <a:lnTo>
                    <a:pt x="15613" y="36190"/>
                  </a:lnTo>
                  <a:lnTo>
                    <a:pt x="15962" y="36141"/>
                  </a:lnTo>
                  <a:lnTo>
                    <a:pt x="16327" y="36107"/>
                  </a:lnTo>
                  <a:lnTo>
                    <a:pt x="16676" y="36074"/>
                  </a:lnTo>
                  <a:lnTo>
                    <a:pt x="17024" y="36058"/>
                  </a:lnTo>
                  <a:lnTo>
                    <a:pt x="17373" y="36058"/>
                  </a:lnTo>
                  <a:lnTo>
                    <a:pt x="17722" y="36074"/>
                  </a:lnTo>
                  <a:lnTo>
                    <a:pt x="18071" y="36107"/>
                  </a:lnTo>
                  <a:lnTo>
                    <a:pt x="18436" y="36141"/>
                  </a:lnTo>
                  <a:lnTo>
                    <a:pt x="18785" y="36207"/>
                  </a:lnTo>
                  <a:lnTo>
                    <a:pt x="19134" y="36290"/>
                  </a:lnTo>
                  <a:lnTo>
                    <a:pt x="19499" y="36390"/>
                  </a:lnTo>
                  <a:lnTo>
                    <a:pt x="19848" y="36523"/>
                  </a:lnTo>
                  <a:lnTo>
                    <a:pt x="20197" y="36672"/>
                  </a:lnTo>
                  <a:lnTo>
                    <a:pt x="20545" y="36822"/>
                  </a:lnTo>
                  <a:lnTo>
                    <a:pt x="20894" y="36988"/>
                  </a:lnTo>
                  <a:lnTo>
                    <a:pt x="21226" y="37170"/>
                  </a:lnTo>
                  <a:lnTo>
                    <a:pt x="21874" y="37569"/>
                  </a:lnTo>
                  <a:lnTo>
                    <a:pt x="22522" y="37984"/>
                  </a:lnTo>
                  <a:lnTo>
                    <a:pt x="23170" y="38416"/>
                  </a:lnTo>
                  <a:lnTo>
                    <a:pt x="23817" y="38831"/>
                  </a:lnTo>
                  <a:lnTo>
                    <a:pt x="24465" y="39246"/>
                  </a:lnTo>
                  <a:lnTo>
                    <a:pt x="24897" y="39496"/>
                  </a:lnTo>
                  <a:lnTo>
                    <a:pt x="25345" y="39728"/>
                  </a:lnTo>
                  <a:lnTo>
                    <a:pt x="25794" y="39944"/>
                  </a:lnTo>
                  <a:lnTo>
                    <a:pt x="26259" y="40143"/>
                  </a:lnTo>
                  <a:lnTo>
                    <a:pt x="26707" y="40326"/>
                  </a:lnTo>
                  <a:lnTo>
                    <a:pt x="27189" y="40509"/>
                  </a:lnTo>
                  <a:lnTo>
                    <a:pt x="27654" y="40658"/>
                  </a:lnTo>
                  <a:lnTo>
                    <a:pt x="28136" y="40808"/>
                  </a:lnTo>
                  <a:lnTo>
                    <a:pt x="28617" y="40940"/>
                  </a:lnTo>
                  <a:lnTo>
                    <a:pt x="29115" y="41057"/>
                  </a:lnTo>
                  <a:lnTo>
                    <a:pt x="29597" y="41156"/>
                  </a:lnTo>
                  <a:lnTo>
                    <a:pt x="30095" y="41239"/>
                  </a:lnTo>
                  <a:lnTo>
                    <a:pt x="30594" y="41306"/>
                  </a:lnTo>
                  <a:lnTo>
                    <a:pt x="31092" y="41356"/>
                  </a:lnTo>
                  <a:lnTo>
                    <a:pt x="31590" y="41405"/>
                  </a:lnTo>
                  <a:lnTo>
                    <a:pt x="32088" y="41422"/>
                  </a:lnTo>
                  <a:lnTo>
                    <a:pt x="32587" y="41439"/>
                  </a:lnTo>
                  <a:lnTo>
                    <a:pt x="33085" y="41422"/>
                  </a:lnTo>
                  <a:lnTo>
                    <a:pt x="33600" y="41405"/>
                  </a:lnTo>
                  <a:lnTo>
                    <a:pt x="34098" y="41372"/>
                  </a:lnTo>
                  <a:lnTo>
                    <a:pt x="34596" y="41322"/>
                  </a:lnTo>
                  <a:lnTo>
                    <a:pt x="35095" y="41256"/>
                  </a:lnTo>
                  <a:lnTo>
                    <a:pt x="35576" y="41173"/>
                  </a:lnTo>
                  <a:lnTo>
                    <a:pt x="36074" y="41073"/>
                  </a:lnTo>
                  <a:lnTo>
                    <a:pt x="36556" y="40957"/>
                  </a:lnTo>
                  <a:lnTo>
                    <a:pt x="37054" y="40841"/>
                  </a:lnTo>
                  <a:lnTo>
                    <a:pt x="37519" y="40691"/>
                  </a:lnTo>
                  <a:lnTo>
                    <a:pt x="38001" y="40542"/>
                  </a:lnTo>
                  <a:lnTo>
                    <a:pt x="38466" y="40359"/>
                  </a:lnTo>
                  <a:lnTo>
                    <a:pt x="38931" y="40176"/>
                  </a:lnTo>
                  <a:lnTo>
                    <a:pt x="39396" y="39977"/>
                  </a:lnTo>
                  <a:lnTo>
                    <a:pt x="39845" y="39761"/>
                  </a:lnTo>
                  <a:lnTo>
                    <a:pt x="40293" y="39529"/>
                  </a:lnTo>
                  <a:lnTo>
                    <a:pt x="40725" y="39280"/>
                  </a:lnTo>
                  <a:lnTo>
                    <a:pt x="41588" y="38798"/>
                  </a:lnTo>
                  <a:lnTo>
                    <a:pt x="42037" y="38565"/>
                  </a:lnTo>
                  <a:lnTo>
                    <a:pt x="42485" y="38350"/>
                  </a:lnTo>
                  <a:lnTo>
                    <a:pt x="42934" y="38150"/>
                  </a:lnTo>
                  <a:lnTo>
                    <a:pt x="43399" y="37968"/>
                  </a:lnTo>
                  <a:lnTo>
                    <a:pt x="43748" y="37851"/>
                  </a:lnTo>
                  <a:lnTo>
                    <a:pt x="44096" y="37752"/>
                  </a:lnTo>
                  <a:lnTo>
                    <a:pt x="44462" y="37669"/>
                  </a:lnTo>
                  <a:lnTo>
                    <a:pt x="44811" y="37586"/>
                  </a:lnTo>
                  <a:lnTo>
                    <a:pt x="45176" y="37536"/>
                  </a:lnTo>
                  <a:lnTo>
                    <a:pt x="45525" y="37486"/>
                  </a:lnTo>
                  <a:lnTo>
                    <a:pt x="45890" y="37453"/>
                  </a:lnTo>
                  <a:lnTo>
                    <a:pt x="46255" y="37419"/>
                  </a:lnTo>
                  <a:lnTo>
                    <a:pt x="46986" y="37403"/>
                  </a:lnTo>
                  <a:lnTo>
                    <a:pt x="47734" y="37419"/>
                  </a:lnTo>
                  <a:lnTo>
                    <a:pt x="48464" y="37453"/>
                  </a:lnTo>
                  <a:lnTo>
                    <a:pt x="49212" y="37502"/>
                  </a:lnTo>
                  <a:lnTo>
                    <a:pt x="50707" y="37635"/>
                  </a:lnTo>
                  <a:lnTo>
                    <a:pt x="51454" y="37702"/>
                  </a:lnTo>
                  <a:lnTo>
                    <a:pt x="52201" y="37752"/>
                  </a:lnTo>
                  <a:lnTo>
                    <a:pt x="52949" y="37785"/>
                  </a:lnTo>
                  <a:lnTo>
                    <a:pt x="53696" y="37801"/>
                  </a:lnTo>
                  <a:lnTo>
                    <a:pt x="54444" y="37768"/>
                  </a:lnTo>
                  <a:lnTo>
                    <a:pt x="54809" y="37752"/>
                  </a:lnTo>
                  <a:lnTo>
                    <a:pt x="55191" y="37702"/>
                  </a:lnTo>
                  <a:lnTo>
                    <a:pt x="55656" y="37652"/>
                  </a:lnTo>
                  <a:lnTo>
                    <a:pt x="56121" y="37552"/>
                  </a:lnTo>
                  <a:lnTo>
                    <a:pt x="56586" y="37453"/>
                  </a:lnTo>
                  <a:lnTo>
                    <a:pt x="57051" y="37320"/>
                  </a:lnTo>
                  <a:lnTo>
                    <a:pt x="57499" y="37170"/>
                  </a:lnTo>
                  <a:lnTo>
                    <a:pt x="57948" y="37004"/>
                  </a:lnTo>
                  <a:lnTo>
                    <a:pt x="58380" y="36822"/>
                  </a:lnTo>
                  <a:lnTo>
                    <a:pt x="58812" y="36622"/>
                  </a:lnTo>
                  <a:lnTo>
                    <a:pt x="59227" y="36406"/>
                  </a:lnTo>
                  <a:lnTo>
                    <a:pt x="59642" y="36174"/>
                  </a:lnTo>
                  <a:lnTo>
                    <a:pt x="60057" y="35925"/>
                  </a:lnTo>
                  <a:lnTo>
                    <a:pt x="60439" y="35642"/>
                  </a:lnTo>
                  <a:lnTo>
                    <a:pt x="60821" y="35360"/>
                  </a:lnTo>
                  <a:lnTo>
                    <a:pt x="61203" y="35061"/>
                  </a:lnTo>
                  <a:lnTo>
                    <a:pt x="61552" y="34762"/>
                  </a:lnTo>
                  <a:lnTo>
                    <a:pt x="61901" y="34430"/>
                  </a:lnTo>
                  <a:lnTo>
                    <a:pt x="62250" y="34098"/>
                  </a:lnTo>
                  <a:lnTo>
                    <a:pt x="62565" y="33732"/>
                  </a:lnTo>
                  <a:lnTo>
                    <a:pt x="62881" y="33384"/>
                  </a:lnTo>
                  <a:lnTo>
                    <a:pt x="63163" y="33002"/>
                  </a:lnTo>
                  <a:lnTo>
                    <a:pt x="63445" y="32620"/>
                  </a:lnTo>
                  <a:lnTo>
                    <a:pt x="63711" y="32221"/>
                  </a:lnTo>
                  <a:lnTo>
                    <a:pt x="63960" y="31822"/>
                  </a:lnTo>
                  <a:lnTo>
                    <a:pt x="64193" y="31407"/>
                  </a:lnTo>
                  <a:lnTo>
                    <a:pt x="64409" y="30975"/>
                  </a:lnTo>
                  <a:lnTo>
                    <a:pt x="64608" y="30544"/>
                  </a:lnTo>
                  <a:lnTo>
                    <a:pt x="64791" y="30112"/>
                  </a:lnTo>
                  <a:lnTo>
                    <a:pt x="64940" y="29663"/>
                  </a:lnTo>
                  <a:lnTo>
                    <a:pt x="65090" y="29198"/>
                  </a:lnTo>
                  <a:lnTo>
                    <a:pt x="65206" y="28750"/>
                  </a:lnTo>
                  <a:lnTo>
                    <a:pt x="65305" y="28285"/>
                  </a:lnTo>
                  <a:lnTo>
                    <a:pt x="65389" y="27803"/>
                  </a:lnTo>
                  <a:lnTo>
                    <a:pt x="65438" y="27338"/>
                  </a:lnTo>
                  <a:lnTo>
                    <a:pt x="65488" y="26856"/>
                  </a:lnTo>
                  <a:lnTo>
                    <a:pt x="65505" y="26391"/>
                  </a:lnTo>
                  <a:lnTo>
                    <a:pt x="65488" y="25910"/>
                  </a:lnTo>
                  <a:lnTo>
                    <a:pt x="65472" y="25428"/>
                  </a:lnTo>
                  <a:lnTo>
                    <a:pt x="65422" y="24963"/>
                  </a:lnTo>
                  <a:lnTo>
                    <a:pt x="65355" y="24498"/>
                  </a:lnTo>
                  <a:lnTo>
                    <a:pt x="65272" y="24033"/>
                  </a:lnTo>
                  <a:lnTo>
                    <a:pt x="65173" y="23568"/>
                  </a:lnTo>
                  <a:lnTo>
                    <a:pt x="65040" y="23103"/>
                  </a:lnTo>
                  <a:lnTo>
                    <a:pt x="64907" y="22638"/>
                  </a:lnTo>
                  <a:lnTo>
                    <a:pt x="64741" y="22189"/>
                  </a:lnTo>
                  <a:lnTo>
                    <a:pt x="64575" y="21758"/>
                  </a:lnTo>
                  <a:lnTo>
                    <a:pt x="64375" y="21309"/>
                  </a:lnTo>
                  <a:lnTo>
                    <a:pt x="64176" y="20894"/>
                  </a:lnTo>
                  <a:lnTo>
                    <a:pt x="63944" y="20462"/>
                  </a:lnTo>
                  <a:lnTo>
                    <a:pt x="63711" y="20064"/>
                  </a:lnTo>
                  <a:lnTo>
                    <a:pt x="63445" y="19648"/>
                  </a:lnTo>
                  <a:lnTo>
                    <a:pt x="63180" y="19266"/>
                  </a:lnTo>
                  <a:lnTo>
                    <a:pt x="62897" y="18884"/>
                  </a:lnTo>
                  <a:lnTo>
                    <a:pt x="62598" y="18519"/>
                  </a:lnTo>
                  <a:lnTo>
                    <a:pt x="62283" y="18154"/>
                  </a:lnTo>
                  <a:lnTo>
                    <a:pt x="61951" y="17805"/>
                  </a:lnTo>
                  <a:lnTo>
                    <a:pt x="61602" y="17473"/>
                  </a:lnTo>
                  <a:lnTo>
                    <a:pt x="61253" y="17157"/>
                  </a:lnTo>
                  <a:lnTo>
                    <a:pt x="60888" y="16858"/>
                  </a:lnTo>
                  <a:lnTo>
                    <a:pt x="60506" y="16576"/>
                  </a:lnTo>
                  <a:lnTo>
                    <a:pt x="60124" y="16310"/>
                  </a:lnTo>
                  <a:lnTo>
                    <a:pt x="59708" y="16044"/>
                  </a:lnTo>
                  <a:lnTo>
                    <a:pt x="59310" y="15812"/>
                  </a:lnTo>
                  <a:lnTo>
                    <a:pt x="58878" y="15596"/>
                  </a:lnTo>
                  <a:lnTo>
                    <a:pt x="58446" y="15397"/>
                  </a:lnTo>
                  <a:lnTo>
                    <a:pt x="57865" y="15164"/>
                  </a:lnTo>
                  <a:lnTo>
                    <a:pt x="57267" y="14965"/>
                  </a:lnTo>
                  <a:lnTo>
                    <a:pt x="56652" y="14765"/>
                  </a:lnTo>
                  <a:lnTo>
                    <a:pt x="56038" y="14599"/>
                  </a:lnTo>
                  <a:lnTo>
                    <a:pt x="55423" y="14450"/>
                  </a:lnTo>
                  <a:lnTo>
                    <a:pt x="54792" y="14300"/>
                  </a:lnTo>
                  <a:lnTo>
                    <a:pt x="53563" y="14018"/>
                  </a:lnTo>
                  <a:lnTo>
                    <a:pt x="52932" y="13869"/>
                  </a:lnTo>
                  <a:lnTo>
                    <a:pt x="52334" y="13702"/>
                  </a:lnTo>
                  <a:lnTo>
                    <a:pt x="51720" y="13520"/>
                  </a:lnTo>
                  <a:lnTo>
                    <a:pt x="51122" y="13320"/>
                  </a:lnTo>
                  <a:lnTo>
                    <a:pt x="50540" y="13088"/>
                  </a:lnTo>
                  <a:lnTo>
                    <a:pt x="49976" y="12839"/>
                  </a:lnTo>
                  <a:lnTo>
                    <a:pt x="49693" y="12706"/>
                  </a:lnTo>
                  <a:lnTo>
                    <a:pt x="49411" y="12556"/>
                  </a:lnTo>
                  <a:lnTo>
                    <a:pt x="49145" y="12390"/>
                  </a:lnTo>
                  <a:lnTo>
                    <a:pt x="48880" y="12224"/>
                  </a:lnTo>
                  <a:lnTo>
                    <a:pt x="48581" y="12008"/>
                  </a:lnTo>
                  <a:lnTo>
                    <a:pt x="48282" y="11792"/>
                  </a:lnTo>
                  <a:lnTo>
                    <a:pt x="47999" y="11560"/>
                  </a:lnTo>
                  <a:lnTo>
                    <a:pt x="47717" y="11311"/>
                  </a:lnTo>
                  <a:lnTo>
                    <a:pt x="47451" y="11045"/>
                  </a:lnTo>
                  <a:lnTo>
                    <a:pt x="47202" y="10796"/>
                  </a:lnTo>
                  <a:lnTo>
                    <a:pt x="46953" y="10514"/>
                  </a:lnTo>
                  <a:lnTo>
                    <a:pt x="46704" y="10231"/>
                  </a:lnTo>
                  <a:lnTo>
                    <a:pt x="46239" y="9667"/>
                  </a:lnTo>
                  <a:lnTo>
                    <a:pt x="45790" y="9052"/>
                  </a:lnTo>
                  <a:lnTo>
                    <a:pt x="45359" y="8438"/>
                  </a:lnTo>
                  <a:lnTo>
                    <a:pt x="44927" y="7823"/>
                  </a:lnTo>
                  <a:lnTo>
                    <a:pt x="44096" y="6561"/>
                  </a:lnTo>
                  <a:lnTo>
                    <a:pt x="43665" y="5930"/>
                  </a:lnTo>
                  <a:lnTo>
                    <a:pt x="43233" y="5315"/>
                  </a:lnTo>
                  <a:lnTo>
                    <a:pt x="42768" y="4717"/>
                  </a:lnTo>
                  <a:lnTo>
                    <a:pt x="42286" y="4136"/>
                  </a:lnTo>
                  <a:lnTo>
                    <a:pt x="42037" y="3854"/>
                  </a:lnTo>
                  <a:lnTo>
                    <a:pt x="41788" y="3588"/>
                  </a:lnTo>
                  <a:lnTo>
                    <a:pt x="41522" y="3322"/>
                  </a:lnTo>
                  <a:lnTo>
                    <a:pt x="41240" y="3073"/>
                  </a:lnTo>
                  <a:lnTo>
                    <a:pt x="40891" y="2791"/>
                  </a:lnTo>
                  <a:lnTo>
                    <a:pt x="40542" y="2508"/>
                  </a:lnTo>
                  <a:lnTo>
                    <a:pt x="40177" y="2243"/>
                  </a:lnTo>
                  <a:lnTo>
                    <a:pt x="39811" y="2010"/>
                  </a:lnTo>
                  <a:lnTo>
                    <a:pt x="39413" y="1778"/>
                  </a:lnTo>
                  <a:lnTo>
                    <a:pt x="39031" y="1562"/>
                  </a:lnTo>
                  <a:lnTo>
                    <a:pt x="38616" y="1362"/>
                  </a:lnTo>
                  <a:lnTo>
                    <a:pt x="38217" y="1180"/>
                  </a:lnTo>
                  <a:lnTo>
                    <a:pt x="37802" y="997"/>
                  </a:lnTo>
                  <a:lnTo>
                    <a:pt x="37370" y="847"/>
                  </a:lnTo>
                  <a:lnTo>
                    <a:pt x="36938" y="698"/>
                  </a:lnTo>
                  <a:lnTo>
                    <a:pt x="36506" y="582"/>
                  </a:lnTo>
                  <a:lnTo>
                    <a:pt x="36074" y="465"/>
                  </a:lnTo>
                  <a:lnTo>
                    <a:pt x="35643" y="366"/>
                  </a:lnTo>
                  <a:lnTo>
                    <a:pt x="35194" y="266"/>
                  </a:lnTo>
                  <a:lnTo>
                    <a:pt x="34746" y="200"/>
                  </a:lnTo>
                  <a:lnTo>
                    <a:pt x="33982" y="100"/>
                  </a:lnTo>
                  <a:lnTo>
                    <a:pt x="33218" y="34"/>
                  </a:lnTo>
                  <a:lnTo>
                    <a:pt x="32470" y="0"/>
                  </a:lnTo>
                  <a:close/>
                </a:path>
              </a:pathLst>
            </a:custGeom>
            <a:solidFill>
              <a:srgbClr val="1F5B83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3233054" y="1484357"/>
              <a:ext cx="1346797" cy="886573"/>
            </a:xfrm>
            <a:custGeom>
              <a:avLst/>
              <a:gdLst/>
              <a:ahLst/>
              <a:cxnLst/>
              <a:rect l="l" t="t" r="r" b="b"/>
              <a:pathLst>
                <a:path w="65323" h="43001" extrusionOk="0">
                  <a:moveTo>
                    <a:pt x="35892" y="1"/>
                  </a:moveTo>
                  <a:lnTo>
                    <a:pt x="35527" y="18"/>
                  </a:lnTo>
                  <a:lnTo>
                    <a:pt x="35178" y="51"/>
                  </a:lnTo>
                  <a:lnTo>
                    <a:pt x="34829" y="101"/>
                  </a:lnTo>
                  <a:lnTo>
                    <a:pt x="34480" y="150"/>
                  </a:lnTo>
                  <a:lnTo>
                    <a:pt x="34131" y="233"/>
                  </a:lnTo>
                  <a:lnTo>
                    <a:pt x="33783" y="317"/>
                  </a:lnTo>
                  <a:lnTo>
                    <a:pt x="33451" y="416"/>
                  </a:lnTo>
                  <a:lnTo>
                    <a:pt x="33118" y="516"/>
                  </a:lnTo>
                  <a:lnTo>
                    <a:pt x="32786" y="632"/>
                  </a:lnTo>
                  <a:lnTo>
                    <a:pt x="32454" y="765"/>
                  </a:lnTo>
                  <a:lnTo>
                    <a:pt x="32122" y="914"/>
                  </a:lnTo>
                  <a:lnTo>
                    <a:pt x="31806" y="1064"/>
                  </a:lnTo>
                  <a:lnTo>
                    <a:pt x="31491" y="1213"/>
                  </a:lnTo>
                  <a:lnTo>
                    <a:pt x="31192" y="1396"/>
                  </a:lnTo>
                  <a:lnTo>
                    <a:pt x="30893" y="1579"/>
                  </a:lnTo>
                  <a:lnTo>
                    <a:pt x="30594" y="1761"/>
                  </a:lnTo>
                  <a:lnTo>
                    <a:pt x="30295" y="1961"/>
                  </a:lnTo>
                  <a:lnTo>
                    <a:pt x="30013" y="2160"/>
                  </a:lnTo>
                  <a:lnTo>
                    <a:pt x="29448" y="2592"/>
                  </a:lnTo>
                  <a:lnTo>
                    <a:pt x="28916" y="3074"/>
                  </a:lnTo>
                  <a:lnTo>
                    <a:pt x="28402" y="3572"/>
                  </a:lnTo>
                  <a:lnTo>
                    <a:pt x="27903" y="4087"/>
                  </a:lnTo>
                  <a:lnTo>
                    <a:pt x="27455" y="4635"/>
                  </a:lnTo>
                  <a:lnTo>
                    <a:pt x="27023" y="5199"/>
                  </a:lnTo>
                  <a:lnTo>
                    <a:pt x="26624" y="5797"/>
                  </a:lnTo>
                  <a:lnTo>
                    <a:pt x="26242" y="6412"/>
                  </a:lnTo>
                  <a:lnTo>
                    <a:pt x="25910" y="7026"/>
                  </a:lnTo>
                  <a:lnTo>
                    <a:pt x="25528" y="7790"/>
                  </a:lnTo>
                  <a:lnTo>
                    <a:pt x="25196" y="8554"/>
                  </a:lnTo>
                  <a:lnTo>
                    <a:pt x="24548" y="10099"/>
                  </a:lnTo>
                  <a:lnTo>
                    <a:pt x="24216" y="10863"/>
                  </a:lnTo>
                  <a:lnTo>
                    <a:pt x="23867" y="11627"/>
                  </a:lnTo>
                  <a:lnTo>
                    <a:pt x="23668" y="11992"/>
                  </a:lnTo>
                  <a:lnTo>
                    <a:pt x="23469" y="12358"/>
                  </a:lnTo>
                  <a:lnTo>
                    <a:pt x="23270" y="12723"/>
                  </a:lnTo>
                  <a:lnTo>
                    <a:pt x="23037" y="13072"/>
                  </a:lnTo>
                  <a:lnTo>
                    <a:pt x="22838" y="13387"/>
                  </a:lnTo>
                  <a:lnTo>
                    <a:pt x="22605" y="13686"/>
                  </a:lnTo>
                  <a:lnTo>
                    <a:pt x="22373" y="13969"/>
                  </a:lnTo>
                  <a:lnTo>
                    <a:pt x="22140" y="14251"/>
                  </a:lnTo>
                  <a:lnTo>
                    <a:pt x="21891" y="14517"/>
                  </a:lnTo>
                  <a:lnTo>
                    <a:pt x="21625" y="14783"/>
                  </a:lnTo>
                  <a:lnTo>
                    <a:pt x="21360" y="15048"/>
                  </a:lnTo>
                  <a:lnTo>
                    <a:pt x="21077" y="15297"/>
                  </a:lnTo>
                  <a:lnTo>
                    <a:pt x="20795" y="15530"/>
                  </a:lnTo>
                  <a:lnTo>
                    <a:pt x="20496" y="15746"/>
                  </a:lnTo>
                  <a:lnTo>
                    <a:pt x="20197" y="15962"/>
                  </a:lnTo>
                  <a:lnTo>
                    <a:pt x="19881" y="16178"/>
                  </a:lnTo>
                  <a:lnTo>
                    <a:pt x="19566" y="16360"/>
                  </a:lnTo>
                  <a:lnTo>
                    <a:pt x="19250" y="16543"/>
                  </a:lnTo>
                  <a:lnTo>
                    <a:pt x="18918" y="16726"/>
                  </a:lnTo>
                  <a:lnTo>
                    <a:pt x="18586" y="16875"/>
                  </a:lnTo>
                  <a:lnTo>
                    <a:pt x="18038" y="17108"/>
                  </a:lnTo>
                  <a:lnTo>
                    <a:pt x="17490" y="17307"/>
                  </a:lnTo>
                  <a:lnTo>
                    <a:pt x="16925" y="17506"/>
                  </a:lnTo>
                  <a:lnTo>
                    <a:pt x="16360" y="17689"/>
                  </a:lnTo>
                  <a:lnTo>
                    <a:pt x="15214" y="18021"/>
                  </a:lnTo>
                  <a:lnTo>
                    <a:pt x="14633" y="18187"/>
                  </a:lnTo>
                  <a:lnTo>
                    <a:pt x="14068" y="18370"/>
                  </a:lnTo>
                  <a:lnTo>
                    <a:pt x="13520" y="18569"/>
                  </a:lnTo>
                  <a:lnTo>
                    <a:pt x="12972" y="18785"/>
                  </a:lnTo>
                  <a:lnTo>
                    <a:pt x="12457" y="19018"/>
                  </a:lnTo>
                  <a:lnTo>
                    <a:pt x="11959" y="19267"/>
                  </a:lnTo>
                  <a:lnTo>
                    <a:pt x="11710" y="19416"/>
                  </a:lnTo>
                  <a:lnTo>
                    <a:pt x="11477" y="19566"/>
                  </a:lnTo>
                  <a:lnTo>
                    <a:pt x="11245" y="19732"/>
                  </a:lnTo>
                  <a:lnTo>
                    <a:pt x="11012" y="19898"/>
                  </a:lnTo>
                  <a:lnTo>
                    <a:pt x="10796" y="20081"/>
                  </a:lnTo>
                  <a:lnTo>
                    <a:pt x="10597" y="20280"/>
                  </a:lnTo>
                  <a:lnTo>
                    <a:pt x="10398" y="20479"/>
                  </a:lnTo>
                  <a:lnTo>
                    <a:pt x="10199" y="20695"/>
                  </a:lnTo>
                  <a:lnTo>
                    <a:pt x="10049" y="20895"/>
                  </a:lnTo>
                  <a:lnTo>
                    <a:pt x="9900" y="21094"/>
                  </a:lnTo>
                  <a:lnTo>
                    <a:pt x="9767" y="21310"/>
                  </a:lnTo>
                  <a:lnTo>
                    <a:pt x="9634" y="21526"/>
                  </a:lnTo>
                  <a:lnTo>
                    <a:pt x="9401" y="21974"/>
                  </a:lnTo>
                  <a:lnTo>
                    <a:pt x="9185" y="22423"/>
                  </a:lnTo>
                  <a:lnTo>
                    <a:pt x="9003" y="22888"/>
                  </a:lnTo>
                  <a:lnTo>
                    <a:pt x="8853" y="23369"/>
                  </a:lnTo>
                  <a:lnTo>
                    <a:pt x="8687" y="23867"/>
                  </a:lnTo>
                  <a:lnTo>
                    <a:pt x="8554" y="24349"/>
                  </a:lnTo>
                  <a:lnTo>
                    <a:pt x="8255" y="25346"/>
                  </a:lnTo>
                  <a:lnTo>
                    <a:pt x="8106" y="25844"/>
                  </a:lnTo>
                  <a:lnTo>
                    <a:pt x="7940" y="26326"/>
                  </a:lnTo>
                  <a:lnTo>
                    <a:pt x="7757" y="26791"/>
                  </a:lnTo>
                  <a:lnTo>
                    <a:pt x="7558" y="27256"/>
                  </a:lnTo>
                  <a:lnTo>
                    <a:pt x="7325" y="27704"/>
                  </a:lnTo>
                  <a:lnTo>
                    <a:pt x="7192" y="27920"/>
                  </a:lnTo>
                  <a:lnTo>
                    <a:pt x="7060" y="28136"/>
                  </a:lnTo>
                  <a:lnTo>
                    <a:pt x="6893" y="28385"/>
                  </a:lnTo>
                  <a:lnTo>
                    <a:pt x="6711" y="28617"/>
                  </a:lnTo>
                  <a:lnTo>
                    <a:pt x="6528" y="28833"/>
                  </a:lnTo>
                  <a:lnTo>
                    <a:pt x="6329" y="29049"/>
                  </a:lnTo>
                  <a:lnTo>
                    <a:pt x="5897" y="29465"/>
                  </a:lnTo>
                  <a:lnTo>
                    <a:pt x="5465" y="29863"/>
                  </a:lnTo>
                  <a:lnTo>
                    <a:pt x="5000" y="30245"/>
                  </a:lnTo>
                  <a:lnTo>
                    <a:pt x="4535" y="30611"/>
                  </a:lnTo>
                  <a:lnTo>
                    <a:pt x="3588" y="31341"/>
                  </a:lnTo>
                  <a:lnTo>
                    <a:pt x="2974" y="31856"/>
                  </a:lnTo>
                  <a:lnTo>
                    <a:pt x="2343" y="32404"/>
                  </a:lnTo>
                  <a:lnTo>
                    <a:pt x="2027" y="32687"/>
                  </a:lnTo>
                  <a:lnTo>
                    <a:pt x="1728" y="32986"/>
                  </a:lnTo>
                  <a:lnTo>
                    <a:pt x="1446" y="33301"/>
                  </a:lnTo>
                  <a:lnTo>
                    <a:pt x="1180" y="33617"/>
                  </a:lnTo>
                  <a:lnTo>
                    <a:pt x="931" y="33949"/>
                  </a:lnTo>
                  <a:lnTo>
                    <a:pt x="698" y="34281"/>
                  </a:lnTo>
                  <a:lnTo>
                    <a:pt x="499" y="34630"/>
                  </a:lnTo>
                  <a:lnTo>
                    <a:pt x="333" y="34979"/>
                  </a:lnTo>
                  <a:lnTo>
                    <a:pt x="184" y="35344"/>
                  </a:lnTo>
                  <a:lnTo>
                    <a:pt x="84" y="35709"/>
                  </a:lnTo>
                  <a:lnTo>
                    <a:pt x="51" y="35909"/>
                  </a:lnTo>
                  <a:lnTo>
                    <a:pt x="18" y="36091"/>
                  </a:lnTo>
                  <a:lnTo>
                    <a:pt x="18" y="36291"/>
                  </a:lnTo>
                  <a:lnTo>
                    <a:pt x="1" y="36473"/>
                  </a:lnTo>
                  <a:lnTo>
                    <a:pt x="18" y="36806"/>
                  </a:lnTo>
                  <a:lnTo>
                    <a:pt x="67" y="37121"/>
                  </a:lnTo>
                  <a:lnTo>
                    <a:pt x="134" y="37420"/>
                  </a:lnTo>
                  <a:lnTo>
                    <a:pt x="217" y="37719"/>
                  </a:lnTo>
                  <a:lnTo>
                    <a:pt x="333" y="38018"/>
                  </a:lnTo>
                  <a:lnTo>
                    <a:pt x="466" y="38300"/>
                  </a:lnTo>
                  <a:lnTo>
                    <a:pt x="615" y="38583"/>
                  </a:lnTo>
                  <a:lnTo>
                    <a:pt x="782" y="38865"/>
                  </a:lnTo>
                  <a:lnTo>
                    <a:pt x="964" y="39114"/>
                  </a:lnTo>
                  <a:lnTo>
                    <a:pt x="1164" y="39380"/>
                  </a:lnTo>
                  <a:lnTo>
                    <a:pt x="1379" y="39612"/>
                  </a:lnTo>
                  <a:lnTo>
                    <a:pt x="1612" y="39845"/>
                  </a:lnTo>
                  <a:lnTo>
                    <a:pt x="1844" y="40061"/>
                  </a:lnTo>
                  <a:lnTo>
                    <a:pt x="2110" y="40260"/>
                  </a:lnTo>
                  <a:lnTo>
                    <a:pt x="2359" y="40459"/>
                  </a:lnTo>
                  <a:lnTo>
                    <a:pt x="2625" y="40642"/>
                  </a:lnTo>
                  <a:lnTo>
                    <a:pt x="2907" y="40792"/>
                  </a:lnTo>
                  <a:lnTo>
                    <a:pt x="3190" y="40941"/>
                  </a:lnTo>
                  <a:lnTo>
                    <a:pt x="3472" y="41091"/>
                  </a:lnTo>
                  <a:lnTo>
                    <a:pt x="3771" y="41223"/>
                  </a:lnTo>
                  <a:lnTo>
                    <a:pt x="4053" y="41340"/>
                  </a:lnTo>
                  <a:lnTo>
                    <a:pt x="4352" y="41439"/>
                  </a:lnTo>
                  <a:lnTo>
                    <a:pt x="4967" y="41639"/>
                  </a:lnTo>
                  <a:lnTo>
                    <a:pt x="5598" y="41805"/>
                  </a:lnTo>
                  <a:lnTo>
                    <a:pt x="6213" y="41938"/>
                  </a:lnTo>
                  <a:lnTo>
                    <a:pt x="6860" y="42054"/>
                  </a:lnTo>
                  <a:lnTo>
                    <a:pt x="7491" y="42153"/>
                  </a:lnTo>
                  <a:lnTo>
                    <a:pt x="8338" y="42286"/>
                  </a:lnTo>
                  <a:lnTo>
                    <a:pt x="9169" y="42386"/>
                  </a:lnTo>
                  <a:lnTo>
                    <a:pt x="10016" y="42486"/>
                  </a:lnTo>
                  <a:lnTo>
                    <a:pt x="10863" y="42569"/>
                  </a:lnTo>
                  <a:lnTo>
                    <a:pt x="11727" y="42635"/>
                  </a:lnTo>
                  <a:lnTo>
                    <a:pt x="12574" y="42702"/>
                  </a:lnTo>
                  <a:lnTo>
                    <a:pt x="14268" y="42801"/>
                  </a:lnTo>
                  <a:lnTo>
                    <a:pt x="15978" y="42851"/>
                  </a:lnTo>
                  <a:lnTo>
                    <a:pt x="17689" y="42901"/>
                  </a:lnTo>
                  <a:lnTo>
                    <a:pt x="19383" y="42917"/>
                  </a:lnTo>
                  <a:lnTo>
                    <a:pt x="21094" y="42934"/>
                  </a:lnTo>
                  <a:lnTo>
                    <a:pt x="28684" y="42984"/>
                  </a:lnTo>
                  <a:lnTo>
                    <a:pt x="36274" y="43000"/>
                  </a:lnTo>
                  <a:lnTo>
                    <a:pt x="37951" y="43000"/>
                  </a:lnTo>
                  <a:lnTo>
                    <a:pt x="39579" y="42984"/>
                  </a:lnTo>
                  <a:lnTo>
                    <a:pt x="41174" y="42967"/>
                  </a:lnTo>
                  <a:lnTo>
                    <a:pt x="42751" y="42917"/>
                  </a:lnTo>
                  <a:lnTo>
                    <a:pt x="44329" y="42868"/>
                  </a:lnTo>
                  <a:lnTo>
                    <a:pt x="45924" y="42801"/>
                  </a:lnTo>
                  <a:lnTo>
                    <a:pt x="47551" y="42702"/>
                  </a:lnTo>
                  <a:lnTo>
                    <a:pt x="49212" y="42585"/>
                  </a:lnTo>
                  <a:lnTo>
                    <a:pt x="50640" y="42486"/>
                  </a:lnTo>
                  <a:lnTo>
                    <a:pt x="52102" y="42353"/>
                  </a:lnTo>
                  <a:lnTo>
                    <a:pt x="52833" y="42270"/>
                  </a:lnTo>
                  <a:lnTo>
                    <a:pt x="53563" y="42170"/>
                  </a:lnTo>
                  <a:lnTo>
                    <a:pt x="54294" y="42070"/>
                  </a:lnTo>
                  <a:lnTo>
                    <a:pt x="55025" y="41954"/>
                  </a:lnTo>
                  <a:lnTo>
                    <a:pt x="55756" y="41821"/>
                  </a:lnTo>
                  <a:lnTo>
                    <a:pt x="56470" y="41672"/>
                  </a:lnTo>
                  <a:lnTo>
                    <a:pt x="57184" y="41489"/>
                  </a:lnTo>
                  <a:lnTo>
                    <a:pt x="57882" y="41290"/>
                  </a:lnTo>
                  <a:lnTo>
                    <a:pt x="58563" y="41074"/>
                  </a:lnTo>
                  <a:lnTo>
                    <a:pt x="59244" y="40825"/>
                  </a:lnTo>
                  <a:lnTo>
                    <a:pt x="59908" y="40559"/>
                  </a:lnTo>
                  <a:lnTo>
                    <a:pt x="60539" y="40260"/>
                  </a:lnTo>
                  <a:lnTo>
                    <a:pt x="60904" y="40061"/>
                  </a:lnTo>
                  <a:lnTo>
                    <a:pt x="61253" y="39861"/>
                  </a:lnTo>
                  <a:lnTo>
                    <a:pt x="61585" y="39646"/>
                  </a:lnTo>
                  <a:lnTo>
                    <a:pt x="61918" y="39413"/>
                  </a:lnTo>
                  <a:lnTo>
                    <a:pt x="62217" y="39181"/>
                  </a:lnTo>
                  <a:lnTo>
                    <a:pt x="62515" y="38931"/>
                  </a:lnTo>
                  <a:lnTo>
                    <a:pt x="62781" y="38682"/>
                  </a:lnTo>
                  <a:lnTo>
                    <a:pt x="63047" y="38433"/>
                  </a:lnTo>
                  <a:lnTo>
                    <a:pt x="63279" y="38167"/>
                  </a:lnTo>
                  <a:lnTo>
                    <a:pt x="63512" y="37885"/>
                  </a:lnTo>
                  <a:lnTo>
                    <a:pt x="63728" y="37603"/>
                  </a:lnTo>
                  <a:lnTo>
                    <a:pt x="63927" y="37320"/>
                  </a:lnTo>
                  <a:lnTo>
                    <a:pt x="64127" y="37021"/>
                  </a:lnTo>
                  <a:lnTo>
                    <a:pt x="64293" y="36722"/>
                  </a:lnTo>
                  <a:lnTo>
                    <a:pt x="64459" y="36424"/>
                  </a:lnTo>
                  <a:lnTo>
                    <a:pt x="64592" y="36108"/>
                  </a:lnTo>
                  <a:lnTo>
                    <a:pt x="64724" y="35792"/>
                  </a:lnTo>
                  <a:lnTo>
                    <a:pt x="64841" y="35477"/>
                  </a:lnTo>
                  <a:lnTo>
                    <a:pt x="64957" y="35145"/>
                  </a:lnTo>
                  <a:lnTo>
                    <a:pt x="65040" y="34829"/>
                  </a:lnTo>
                  <a:lnTo>
                    <a:pt x="65123" y="34497"/>
                  </a:lnTo>
                  <a:lnTo>
                    <a:pt x="65189" y="34165"/>
                  </a:lnTo>
                  <a:lnTo>
                    <a:pt x="65239" y="33816"/>
                  </a:lnTo>
                  <a:lnTo>
                    <a:pt x="65273" y="33484"/>
                  </a:lnTo>
                  <a:lnTo>
                    <a:pt x="65306" y="33135"/>
                  </a:lnTo>
                  <a:lnTo>
                    <a:pt x="65322" y="32786"/>
                  </a:lnTo>
                  <a:lnTo>
                    <a:pt x="65322" y="32454"/>
                  </a:lnTo>
                  <a:lnTo>
                    <a:pt x="65322" y="32105"/>
                  </a:lnTo>
                  <a:lnTo>
                    <a:pt x="65289" y="31757"/>
                  </a:lnTo>
                  <a:lnTo>
                    <a:pt x="65256" y="31408"/>
                  </a:lnTo>
                  <a:lnTo>
                    <a:pt x="65223" y="31059"/>
                  </a:lnTo>
                  <a:lnTo>
                    <a:pt x="65156" y="30710"/>
                  </a:lnTo>
                  <a:lnTo>
                    <a:pt x="65090" y="30328"/>
                  </a:lnTo>
                  <a:lnTo>
                    <a:pt x="64990" y="29963"/>
                  </a:lnTo>
                  <a:lnTo>
                    <a:pt x="64874" y="29597"/>
                  </a:lnTo>
                  <a:lnTo>
                    <a:pt x="64741" y="29232"/>
                  </a:lnTo>
                  <a:lnTo>
                    <a:pt x="64592" y="28883"/>
                  </a:lnTo>
                  <a:lnTo>
                    <a:pt x="64425" y="28534"/>
                  </a:lnTo>
                  <a:lnTo>
                    <a:pt x="64243" y="28202"/>
                  </a:lnTo>
                  <a:lnTo>
                    <a:pt x="64060" y="27870"/>
                  </a:lnTo>
                  <a:lnTo>
                    <a:pt x="63861" y="27538"/>
                  </a:lnTo>
                  <a:lnTo>
                    <a:pt x="63645" y="27206"/>
                  </a:lnTo>
                  <a:lnTo>
                    <a:pt x="63196" y="26558"/>
                  </a:lnTo>
                  <a:lnTo>
                    <a:pt x="62731" y="25927"/>
                  </a:lnTo>
                  <a:lnTo>
                    <a:pt x="62233" y="25312"/>
                  </a:lnTo>
                  <a:lnTo>
                    <a:pt x="61253" y="24050"/>
                  </a:lnTo>
                  <a:lnTo>
                    <a:pt x="60788" y="23419"/>
                  </a:lnTo>
                  <a:lnTo>
                    <a:pt x="60323" y="22771"/>
                  </a:lnTo>
                  <a:lnTo>
                    <a:pt x="60107" y="22439"/>
                  </a:lnTo>
                  <a:lnTo>
                    <a:pt x="59908" y="22107"/>
                  </a:lnTo>
                  <a:lnTo>
                    <a:pt x="59709" y="21758"/>
                  </a:lnTo>
                  <a:lnTo>
                    <a:pt x="59526" y="21426"/>
                  </a:lnTo>
                  <a:lnTo>
                    <a:pt x="59360" y="21077"/>
                  </a:lnTo>
                  <a:lnTo>
                    <a:pt x="59210" y="20712"/>
                  </a:lnTo>
                  <a:lnTo>
                    <a:pt x="59078" y="20363"/>
                  </a:lnTo>
                  <a:lnTo>
                    <a:pt x="58945" y="19981"/>
                  </a:lnTo>
                  <a:lnTo>
                    <a:pt x="58828" y="19533"/>
                  </a:lnTo>
                  <a:lnTo>
                    <a:pt x="58729" y="19084"/>
                  </a:lnTo>
                  <a:lnTo>
                    <a:pt x="58646" y="18636"/>
                  </a:lnTo>
                  <a:lnTo>
                    <a:pt x="58563" y="18171"/>
                  </a:lnTo>
                  <a:lnTo>
                    <a:pt x="58430" y="17257"/>
                  </a:lnTo>
                  <a:lnTo>
                    <a:pt x="58363" y="16792"/>
                  </a:lnTo>
                  <a:lnTo>
                    <a:pt x="58297" y="16344"/>
                  </a:lnTo>
                  <a:lnTo>
                    <a:pt x="58181" y="15779"/>
                  </a:lnTo>
                  <a:lnTo>
                    <a:pt x="58048" y="15231"/>
                  </a:lnTo>
                  <a:lnTo>
                    <a:pt x="57882" y="14683"/>
                  </a:lnTo>
                  <a:lnTo>
                    <a:pt x="57682" y="14151"/>
                  </a:lnTo>
                  <a:lnTo>
                    <a:pt x="57466" y="13620"/>
                  </a:lnTo>
                  <a:lnTo>
                    <a:pt x="57234" y="13105"/>
                  </a:lnTo>
                  <a:lnTo>
                    <a:pt x="56968" y="12607"/>
                  </a:lnTo>
                  <a:lnTo>
                    <a:pt x="56669" y="12125"/>
                  </a:lnTo>
                  <a:lnTo>
                    <a:pt x="56354" y="11677"/>
                  </a:lnTo>
                  <a:lnTo>
                    <a:pt x="56005" y="11228"/>
                  </a:lnTo>
                  <a:lnTo>
                    <a:pt x="55640" y="10830"/>
                  </a:lnTo>
                  <a:lnTo>
                    <a:pt x="55440" y="10630"/>
                  </a:lnTo>
                  <a:lnTo>
                    <a:pt x="55241" y="10448"/>
                  </a:lnTo>
                  <a:lnTo>
                    <a:pt x="55025" y="10265"/>
                  </a:lnTo>
                  <a:lnTo>
                    <a:pt x="54809" y="10099"/>
                  </a:lnTo>
                  <a:lnTo>
                    <a:pt x="54593" y="9933"/>
                  </a:lnTo>
                  <a:lnTo>
                    <a:pt x="54361" y="9783"/>
                  </a:lnTo>
                  <a:lnTo>
                    <a:pt x="54128" y="9634"/>
                  </a:lnTo>
                  <a:lnTo>
                    <a:pt x="53879" y="9501"/>
                  </a:lnTo>
                  <a:lnTo>
                    <a:pt x="53630" y="9385"/>
                  </a:lnTo>
                  <a:lnTo>
                    <a:pt x="53381" y="9269"/>
                  </a:lnTo>
                  <a:lnTo>
                    <a:pt x="53115" y="9169"/>
                  </a:lnTo>
                  <a:lnTo>
                    <a:pt x="52849" y="9069"/>
                  </a:lnTo>
                  <a:lnTo>
                    <a:pt x="52301" y="8920"/>
                  </a:lnTo>
                  <a:lnTo>
                    <a:pt x="51737" y="8787"/>
                  </a:lnTo>
                  <a:lnTo>
                    <a:pt x="51155" y="8671"/>
                  </a:lnTo>
                  <a:lnTo>
                    <a:pt x="50009" y="8488"/>
                  </a:lnTo>
                  <a:lnTo>
                    <a:pt x="49428" y="8388"/>
                  </a:lnTo>
                  <a:lnTo>
                    <a:pt x="48847" y="8289"/>
                  </a:lnTo>
                  <a:lnTo>
                    <a:pt x="48299" y="8172"/>
                  </a:lnTo>
                  <a:lnTo>
                    <a:pt x="47750" y="8040"/>
                  </a:lnTo>
                  <a:lnTo>
                    <a:pt x="47236" y="7873"/>
                  </a:lnTo>
                  <a:lnTo>
                    <a:pt x="46987" y="7774"/>
                  </a:lnTo>
                  <a:lnTo>
                    <a:pt x="46737" y="7674"/>
                  </a:lnTo>
                  <a:lnTo>
                    <a:pt x="46505" y="7558"/>
                  </a:lnTo>
                  <a:lnTo>
                    <a:pt x="46272" y="7425"/>
                  </a:lnTo>
                  <a:lnTo>
                    <a:pt x="46056" y="7276"/>
                  </a:lnTo>
                  <a:lnTo>
                    <a:pt x="45841" y="7126"/>
                  </a:lnTo>
                  <a:lnTo>
                    <a:pt x="45641" y="6960"/>
                  </a:lnTo>
                  <a:lnTo>
                    <a:pt x="45442" y="6761"/>
                  </a:lnTo>
                  <a:lnTo>
                    <a:pt x="45259" y="6561"/>
                  </a:lnTo>
                  <a:lnTo>
                    <a:pt x="45093" y="6345"/>
                  </a:lnTo>
                  <a:lnTo>
                    <a:pt x="44944" y="6130"/>
                  </a:lnTo>
                  <a:lnTo>
                    <a:pt x="44811" y="5914"/>
                  </a:lnTo>
                  <a:lnTo>
                    <a:pt x="44578" y="5449"/>
                  </a:lnTo>
                  <a:lnTo>
                    <a:pt x="44362" y="4967"/>
                  </a:lnTo>
                  <a:lnTo>
                    <a:pt x="44146" y="4502"/>
                  </a:lnTo>
                  <a:lnTo>
                    <a:pt x="43980" y="4186"/>
                  </a:lnTo>
                  <a:lnTo>
                    <a:pt x="43798" y="3887"/>
                  </a:lnTo>
                  <a:lnTo>
                    <a:pt x="43598" y="3588"/>
                  </a:lnTo>
                  <a:lnTo>
                    <a:pt x="43382" y="3306"/>
                  </a:lnTo>
                  <a:lnTo>
                    <a:pt x="43167" y="3040"/>
                  </a:lnTo>
                  <a:lnTo>
                    <a:pt x="42934" y="2775"/>
                  </a:lnTo>
                  <a:lnTo>
                    <a:pt x="42685" y="2525"/>
                  </a:lnTo>
                  <a:lnTo>
                    <a:pt x="42436" y="2293"/>
                  </a:lnTo>
                  <a:lnTo>
                    <a:pt x="42170" y="2060"/>
                  </a:lnTo>
                  <a:lnTo>
                    <a:pt x="41888" y="1845"/>
                  </a:lnTo>
                  <a:lnTo>
                    <a:pt x="41605" y="1645"/>
                  </a:lnTo>
                  <a:lnTo>
                    <a:pt x="41306" y="1446"/>
                  </a:lnTo>
                  <a:lnTo>
                    <a:pt x="41007" y="1263"/>
                  </a:lnTo>
                  <a:lnTo>
                    <a:pt x="40708" y="1097"/>
                  </a:lnTo>
                  <a:lnTo>
                    <a:pt x="40393" y="931"/>
                  </a:lnTo>
                  <a:lnTo>
                    <a:pt x="40061" y="798"/>
                  </a:lnTo>
                  <a:lnTo>
                    <a:pt x="39729" y="649"/>
                  </a:lnTo>
                  <a:lnTo>
                    <a:pt x="39396" y="532"/>
                  </a:lnTo>
                  <a:lnTo>
                    <a:pt x="39064" y="416"/>
                  </a:lnTo>
                  <a:lnTo>
                    <a:pt x="38715" y="317"/>
                  </a:lnTo>
                  <a:lnTo>
                    <a:pt x="38367" y="233"/>
                  </a:lnTo>
                  <a:lnTo>
                    <a:pt x="38018" y="167"/>
                  </a:lnTo>
                  <a:lnTo>
                    <a:pt x="37669" y="101"/>
                  </a:lnTo>
                  <a:lnTo>
                    <a:pt x="37320" y="51"/>
                  </a:lnTo>
                  <a:lnTo>
                    <a:pt x="36955" y="18"/>
                  </a:lnTo>
                  <a:lnTo>
                    <a:pt x="36606" y="1"/>
                  </a:lnTo>
                  <a:close/>
                </a:path>
              </a:pathLst>
            </a:custGeom>
            <a:solidFill>
              <a:srgbClr val="1F5B83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457197" y="411464"/>
              <a:ext cx="2101428" cy="1685107"/>
            </a:xfrm>
            <a:custGeom>
              <a:avLst/>
              <a:gdLst/>
              <a:ahLst/>
              <a:cxnLst/>
              <a:rect l="l" t="t" r="r" b="b"/>
              <a:pathLst>
                <a:path w="76118" h="61038" extrusionOk="0">
                  <a:moveTo>
                    <a:pt x="62100" y="1346"/>
                  </a:moveTo>
                  <a:lnTo>
                    <a:pt x="62681" y="1396"/>
                  </a:lnTo>
                  <a:lnTo>
                    <a:pt x="63263" y="1462"/>
                  </a:lnTo>
                  <a:lnTo>
                    <a:pt x="63827" y="1579"/>
                  </a:lnTo>
                  <a:lnTo>
                    <a:pt x="64392" y="1728"/>
                  </a:lnTo>
                  <a:lnTo>
                    <a:pt x="64923" y="1911"/>
                  </a:lnTo>
                  <a:lnTo>
                    <a:pt x="65173" y="2010"/>
                  </a:lnTo>
                  <a:lnTo>
                    <a:pt x="65438" y="2127"/>
                  </a:lnTo>
                  <a:lnTo>
                    <a:pt x="65123" y="2060"/>
                  </a:lnTo>
                  <a:lnTo>
                    <a:pt x="64824" y="1994"/>
                  </a:lnTo>
                  <a:lnTo>
                    <a:pt x="64508" y="1961"/>
                  </a:lnTo>
                  <a:lnTo>
                    <a:pt x="64209" y="1927"/>
                  </a:lnTo>
                  <a:lnTo>
                    <a:pt x="63910" y="1894"/>
                  </a:lnTo>
                  <a:lnTo>
                    <a:pt x="63312" y="1894"/>
                  </a:lnTo>
                  <a:lnTo>
                    <a:pt x="63030" y="1911"/>
                  </a:lnTo>
                  <a:lnTo>
                    <a:pt x="62731" y="1927"/>
                  </a:lnTo>
                  <a:lnTo>
                    <a:pt x="62449" y="1977"/>
                  </a:lnTo>
                  <a:lnTo>
                    <a:pt x="62150" y="2027"/>
                  </a:lnTo>
                  <a:lnTo>
                    <a:pt x="61868" y="2077"/>
                  </a:lnTo>
                  <a:lnTo>
                    <a:pt x="61585" y="2160"/>
                  </a:lnTo>
                  <a:lnTo>
                    <a:pt x="61319" y="2243"/>
                  </a:lnTo>
                  <a:lnTo>
                    <a:pt x="61037" y="2326"/>
                  </a:lnTo>
                  <a:lnTo>
                    <a:pt x="60771" y="2442"/>
                  </a:lnTo>
                  <a:lnTo>
                    <a:pt x="60389" y="2608"/>
                  </a:lnTo>
                  <a:lnTo>
                    <a:pt x="60024" y="2791"/>
                  </a:lnTo>
                  <a:lnTo>
                    <a:pt x="59675" y="3007"/>
                  </a:lnTo>
                  <a:lnTo>
                    <a:pt x="59343" y="3239"/>
                  </a:lnTo>
                  <a:lnTo>
                    <a:pt x="59027" y="3505"/>
                  </a:lnTo>
                  <a:lnTo>
                    <a:pt x="58712" y="3771"/>
                  </a:lnTo>
                  <a:lnTo>
                    <a:pt x="58413" y="4070"/>
                  </a:lnTo>
                  <a:lnTo>
                    <a:pt x="58131" y="4369"/>
                  </a:lnTo>
                  <a:lnTo>
                    <a:pt x="57865" y="4701"/>
                  </a:lnTo>
                  <a:lnTo>
                    <a:pt x="57599" y="5050"/>
                  </a:lnTo>
                  <a:lnTo>
                    <a:pt x="57367" y="5415"/>
                  </a:lnTo>
                  <a:lnTo>
                    <a:pt x="57134" y="5797"/>
                  </a:lnTo>
                  <a:lnTo>
                    <a:pt x="56935" y="6196"/>
                  </a:lnTo>
                  <a:lnTo>
                    <a:pt x="56735" y="6611"/>
                  </a:lnTo>
                  <a:lnTo>
                    <a:pt x="56569" y="7043"/>
                  </a:lnTo>
                  <a:lnTo>
                    <a:pt x="56420" y="7491"/>
                  </a:lnTo>
                  <a:lnTo>
                    <a:pt x="56320" y="7790"/>
                  </a:lnTo>
                  <a:lnTo>
                    <a:pt x="56021" y="7475"/>
                  </a:lnTo>
                  <a:lnTo>
                    <a:pt x="55689" y="7176"/>
                  </a:lnTo>
                  <a:lnTo>
                    <a:pt x="55340" y="6893"/>
                  </a:lnTo>
                  <a:lnTo>
                    <a:pt x="54958" y="6644"/>
                  </a:lnTo>
                  <a:lnTo>
                    <a:pt x="54543" y="6379"/>
                  </a:lnTo>
                  <a:lnTo>
                    <a:pt x="54095" y="6163"/>
                  </a:lnTo>
                  <a:lnTo>
                    <a:pt x="53646" y="5963"/>
                  </a:lnTo>
                  <a:lnTo>
                    <a:pt x="53165" y="5781"/>
                  </a:lnTo>
                  <a:lnTo>
                    <a:pt x="53563" y="5316"/>
                  </a:lnTo>
                  <a:lnTo>
                    <a:pt x="53978" y="4851"/>
                  </a:lnTo>
                  <a:lnTo>
                    <a:pt x="54394" y="4402"/>
                  </a:lnTo>
                  <a:lnTo>
                    <a:pt x="54842" y="3987"/>
                  </a:lnTo>
                  <a:lnTo>
                    <a:pt x="55158" y="3721"/>
                  </a:lnTo>
                  <a:lnTo>
                    <a:pt x="55473" y="3472"/>
                  </a:lnTo>
                  <a:lnTo>
                    <a:pt x="55805" y="3223"/>
                  </a:lnTo>
                  <a:lnTo>
                    <a:pt x="56154" y="3007"/>
                  </a:lnTo>
                  <a:lnTo>
                    <a:pt x="56520" y="2791"/>
                  </a:lnTo>
                  <a:lnTo>
                    <a:pt x="56885" y="2575"/>
                  </a:lnTo>
                  <a:lnTo>
                    <a:pt x="57250" y="2392"/>
                  </a:lnTo>
                  <a:lnTo>
                    <a:pt x="57632" y="2226"/>
                  </a:lnTo>
                  <a:lnTo>
                    <a:pt x="58031" y="2060"/>
                  </a:lnTo>
                  <a:lnTo>
                    <a:pt x="58413" y="1911"/>
                  </a:lnTo>
                  <a:lnTo>
                    <a:pt x="58828" y="1795"/>
                  </a:lnTo>
                  <a:lnTo>
                    <a:pt x="59227" y="1678"/>
                  </a:lnTo>
                  <a:lnTo>
                    <a:pt x="59642" y="1579"/>
                  </a:lnTo>
                  <a:lnTo>
                    <a:pt x="60041" y="1496"/>
                  </a:lnTo>
                  <a:lnTo>
                    <a:pt x="60456" y="1429"/>
                  </a:lnTo>
                  <a:lnTo>
                    <a:pt x="60871" y="1379"/>
                  </a:lnTo>
                  <a:lnTo>
                    <a:pt x="61486" y="1346"/>
                  </a:lnTo>
                  <a:close/>
                  <a:moveTo>
                    <a:pt x="34629" y="682"/>
                  </a:moveTo>
                  <a:lnTo>
                    <a:pt x="34879" y="698"/>
                  </a:lnTo>
                  <a:lnTo>
                    <a:pt x="35111" y="748"/>
                  </a:lnTo>
                  <a:lnTo>
                    <a:pt x="35360" y="815"/>
                  </a:lnTo>
                  <a:lnTo>
                    <a:pt x="35576" y="881"/>
                  </a:lnTo>
                  <a:lnTo>
                    <a:pt x="35792" y="981"/>
                  </a:lnTo>
                  <a:lnTo>
                    <a:pt x="35991" y="1080"/>
                  </a:lnTo>
                  <a:lnTo>
                    <a:pt x="36191" y="1213"/>
                  </a:lnTo>
                  <a:lnTo>
                    <a:pt x="36373" y="1346"/>
                  </a:lnTo>
                  <a:lnTo>
                    <a:pt x="36556" y="1479"/>
                  </a:lnTo>
                  <a:lnTo>
                    <a:pt x="36739" y="1645"/>
                  </a:lnTo>
                  <a:lnTo>
                    <a:pt x="36888" y="1811"/>
                  </a:lnTo>
                  <a:lnTo>
                    <a:pt x="37054" y="1977"/>
                  </a:lnTo>
                  <a:lnTo>
                    <a:pt x="37204" y="2160"/>
                  </a:lnTo>
                  <a:lnTo>
                    <a:pt x="37470" y="2559"/>
                  </a:lnTo>
                  <a:lnTo>
                    <a:pt x="37719" y="2957"/>
                  </a:lnTo>
                  <a:lnTo>
                    <a:pt x="37935" y="3389"/>
                  </a:lnTo>
                  <a:lnTo>
                    <a:pt x="38117" y="3804"/>
                  </a:lnTo>
                  <a:lnTo>
                    <a:pt x="38283" y="4236"/>
                  </a:lnTo>
                  <a:lnTo>
                    <a:pt x="38433" y="4651"/>
                  </a:lnTo>
                  <a:lnTo>
                    <a:pt x="38549" y="5050"/>
                  </a:lnTo>
                  <a:lnTo>
                    <a:pt x="38649" y="5415"/>
                  </a:lnTo>
                  <a:lnTo>
                    <a:pt x="38798" y="6063"/>
                  </a:lnTo>
                  <a:lnTo>
                    <a:pt x="38931" y="6794"/>
                  </a:lnTo>
                  <a:lnTo>
                    <a:pt x="39047" y="7525"/>
                  </a:lnTo>
                  <a:lnTo>
                    <a:pt x="39147" y="8255"/>
                  </a:lnTo>
                  <a:lnTo>
                    <a:pt x="39213" y="8986"/>
                  </a:lnTo>
                  <a:lnTo>
                    <a:pt x="39280" y="9700"/>
                  </a:lnTo>
                  <a:lnTo>
                    <a:pt x="39313" y="10431"/>
                  </a:lnTo>
                  <a:lnTo>
                    <a:pt x="39330" y="11145"/>
                  </a:lnTo>
                  <a:lnTo>
                    <a:pt x="39330" y="11859"/>
                  </a:lnTo>
                  <a:lnTo>
                    <a:pt x="38632" y="11261"/>
                  </a:lnTo>
                  <a:lnTo>
                    <a:pt x="37918" y="10664"/>
                  </a:lnTo>
                  <a:lnTo>
                    <a:pt x="37553" y="10381"/>
                  </a:lnTo>
                  <a:lnTo>
                    <a:pt x="37187" y="10115"/>
                  </a:lnTo>
                  <a:lnTo>
                    <a:pt x="36822" y="9850"/>
                  </a:lnTo>
                  <a:lnTo>
                    <a:pt x="36440" y="9584"/>
                  </a:lnTo>
                  <a:lnTo>
                    <a:pt x="36058" y="9351"/>
                  </a:lnTo>
                  <a:lnTo>
                    <a:pt x="35659" y="9119"/>
                  </a:lnTo>
                  <a:lnTo>
                    <a:pt x="35261" y="8920"/>
                  </a:lnTo>
                  <a:lnTo>
                    <a:pt x="34862" y="8720"/>
                  </a:lnTo>
                  <a:lnTo>
                    <a:pt x="34430" y="8538"/>
                  </a:lnTo>
                  <a:lnTo>
                    <a:pt x="34015" y="8388"/>
                  </a:lnTo>
                  <a:lnTo>
                    <a:pt x="33567" y="8255"/>
                  </a:lnTo>
                  <a:lnTo>
                    <a:pt x="33118" y="8139"/>
                  </a:lnTo>
                  <a:lnTo>
                    <a:pt x="32736" y="8073"/>
                  </a:lnTo>
                  <a:lnTo>
                    <a:pt x="32354" y="8023"/>
                  </a:lnTo>
                  <a:lnTo>
                    <a:pt x="31972" y="7990"/>
                  </a:lnTo>
                  <a:lnTo>
                    <a:pt x="31258" y="7990"/>
                  </a:lnTo>
                  <a:lnTo>
                    <a:pt x="30942" y="8006"/>
                  </a:lnTo>
                  <a:lnTo>
                    <a:pt x="30627" y="8039"/>
                  </a:lnTo>
                  <a:lnTo>
                    <a:pt x="30295" y="8089"/>
                  </a:lnTo>
                  <a:lnTo>
                    <a:pt x="29979" y="8156"/>
                  </a:lnTo>
                  <a:lnTo>
                    <a:pt x="29664" y="8222"/>
                  </a:lnTo>
                  <a:lnTo>
                    <a:pt x="29348" y="8305"/>
                  </a:lnTo>
                  <a:lnTo>
                    <a:pt x="29049" y="8405"/>
                  </a:lnTo>
                  <a:lnTo>
                    <a:pt x="28733" y="8521"/>
                  </a:lnTo>
                  <a:lnTo>
                    <a:pt x="28435" y="8637"/>
                  </a:lnTo>
                  <a:lnTo>
                    <a:pt x="28136" y="8770"/>
                  </a:lnTo>
                  <a:lnTo>
                    <a:pt x="27853" y="8903"/>
                  </a:lnTo>
                  <a:lnTo>
                    <a:pt x="27571" y="9069"/>
                  </a:lnTo>
                  <a:lnTo>
                    <a:pt x="27289" y="9235"/>
                  </a:lnTo>
                  <a:lnTo>
                    <a:pt x="27006" y="9401"/>
                  </a:lnTo>
                  <a:lnTo>
                    <a:pt x="26740" y="9584"/>
                  </a:lnTo>
                  <a:lnTo>
                    <a:pt x="26807" y="9252"/>
                  </a:lnTo>
                  <a:lnTo>
                    <a:pt x="26890" y="8903"/>
                  </a:lnTo>
                  <a:lnTo>
                    <a:pt x="26990" y="8538"/>
                  </a:lnTo>
                  <a:lnTo>
                    <a:pt x="27089" y="8156"/>
                  </a:lnTo>
                  <a:lnTo>
                    <a:pt x="27239" y="7757"/>
                  </a:lnTo>
                  <a:lnTo>
                    <a:pt x="27388" y="7358"/>
                  </a:lnTo>
                  <a:lnTo>
                    <a:pt x="27571" y="6943"/>
                  </a:lnTo>
                  <a:lnTo>
                    <a:pt x="27787" y="6511"/>
                  </a:lnTo>
                  <a:lnTo>
                    <a:pt x="28019" y="6080"/>
                  </a:lnTo>
                  <a:lnTo>
                    <a:pt x="28268" y="5631"/>
                  </a:lnTo>
                  <a:lnTo>
                    <a:pt x="28567" y="5183"/>
                  </a:lnTo>
                  <a:lnTo>
                    <a:pt x="28883" y="4718"/>
                  </a:lnTo>
                  <a:lnTo>
                    <a:pt x="29248" y="4253"/>
                  </a:lnTo>
                  <a:lnTo>
                    <a:pt x="29630" y="3771"/>
                  </a:lnTo>
                  <a:lnTo>
                    <a:pt x="30062" y="3289"/>
                  </a:lnTo>
                  <a:lnTo>
                    <a:pt x="30511" y="2808"/>
                  </a:lnTo>
                  <a:lnTo>
                    <a:pt x="30810" y="2525"/>
                  </a:lnTo>
                  <a:lnTo>
                    <a:pt x="31092" y="2260"/>
                  </a:lnTo>
                  <a:lnTo>
                    <a:pt x="31391" y="2010"/>
                  </a:lnTo>
                  <a:lnTo>
                    <a:pt x="31673" y="1795"/>
                  </a:lnTo>
                  <a:lnTo>
                    <a:pt x="31956" y="1579"/>
                  </a:lnTo>
                  <a:lnTo>
                    <a:pt x="32221" y="1396"/>
                  </a:lnTo>
                  <a:lnTo>
                    <a:pt x="32504" y="1246"/>
                  </a:lnTo>
                  <a:lnTo>
                    <a:pt x="32786" y="1097"/>
                  </a:lnTo>
                  <a:lnTo>
                    <a:pt x="33052" y="981"/>
                  </a:lnTo>
                  <a:lnTo>
                    <a:pt x="33317" y="881"/>
                  </a:lnTo>
                  <a:lnTo>
                    <a:pt x="33583" y="798"/>
                  </a:lnTo>
                  <a:lnTo>
                    <a:pt x="33849" y="732"/>
                  </a:lnTo>
                  <a:lnTo>
                    <a:pt x="34115" y="698"/>
                  </a:lnTo>
                  <a:lnTo>
                    <a:pt x="34364" y="682"/>
                  </a:lnTo>
                  <a:close/>
                  <a:moveTo>
                    <a:pt x="56636" y="9451"/>
                  </a:moveTo>
                  <a:lnTo>
                    <a:pt x="56752" y="9733"/>
                  </a:lnTo>
                  <a:lnTo>
                    <a:pt x="56852" y="10016"/>
                  </a:lnTo>
                  <a:lnTo>
                    <a:pt x="56935" y="10315"/>
                  </a:lnTo>
                  <a:lnTo>
                    <a:pt x="57001" y="10630"/>
                  </a:lnTo>
                  <a:lnTo>
                    <a:pt x="57034" y="10962"/>
                  </a:lnTo>
                  <a:lnTo>
                    <a:pt x="57051" y="11295"/>
                  </a:lnTo>
                  <a:lnTo>
                    <a:pt x="57051" y="11627"/>
                  </a:lnTo>
                  <a:lnTo>
                    <a:pt x="57018" y="11959"/>
                  </a:lnTo>
                  <a:lnTo>
                    <a:pt x="56968" y="12291"/>
                  </a:lnTo>
                  <a:lnTo>
                    <a:pt x="56885" y="12607"/>
                  </a:lnTo>
                  <a:lnTo>
                    <a:pt x="56785" y="12939"/>
                  </a:lnTo>
                  <a:lnTo>
                    <a:pt x="56652" y="13271"/>
                  </a:lnTo>
                  <a:lnTo>
                    <a:pt x="56586" y="12789"/>
                  </a:lnTo>
                  <a:lnTo>
                    <a:pt x="56536" y="12324"/>
                  </a:lnTo>
                  <a:lnTo>
                    <a:pt x="56520" y="11843"/>
                  </a:lnTo>
                  <a:lnTo>
                    <a:pt x="56503" y="11361"/>
                  </a:lnTo>
                  <a:lnTo>
                    <a:pt x="56503" y="10879"/>
                  </a:lnTo>
                  <a:lnTo>
                    <a:pt x="56536" y="10398"/>
                  </a:lnTo>
                  <a:lnTo>
                    <a:pt x="56569" y="9933"/>
                  </a:lnTo>
                  <a:lnTo>
                    <a:pt x="56636" y="9451"/>
                  </a:lnTo>
                  <a:close/>
                  <a:moveTo>
                    <a:pt x="50242" y="5997"/>
                  </a:moveTo>
                  <a:lnTo>
                    <a:pt x="50690" y="6013"/>
                  </a:lnTo>
                  <a:lnTo>
                    <a:pt x="51138" y="6030"/>
                  </a:lnTo>
                  <a:lnTo>
                    <a:pt x="51587" y="6096"/>
                  </a:lnTo>
                  <a:lnTo>
                    <a:pt x="52035" y="6163"/>
                  </a:lnTo>
                  <a:lnTo>
                    <a:pt x="51670" y="6661"/>
                  </a:lnTo>
                  <a:lnTo>
                    <a:pt x="51338" y="7159"/>
                  </a:lnTo>
                  <a:lnTo>
                    <a:pt x="50657" y="8139"/>
                  </a:lnTo>
                  <a:lnTo>
                    <a:pt x="50026" y="9069"/>
                  </a:lnTo>
                  <a:lnTo>
                    <a:pt x="49378" y="9983"/>
                  </a:lnTo>
                  <a:lnTo>
                    <a:pt x="48797" y="10747"/>
                  </a:lnTo>
                  <a:lnTo>
                    <a:pt x="48199" y="11494"/>
                  </a:lnTo>
                  <a:lnTo>
                    <a:pt x="47568" y="12225"/>
                  </a:lnTo>
                  <a:lnTo>
                    <a:pt x="46920" y="12939"/>
                  </a:lnTo>
                  <a:lnTo>
                    <a:pt x="46255" y="13620"/>
                  </a:lnTo>
                  <a:lnTo>
                    <a:pt x="45558" y="14284"/>
                  </a:lnTo>
                  <a:lnTo>
                    <a:pt x="44860" y="14932"/>
                  </a:lnTo>
                  <a:lnTo>
                    <a:pt x="44130" y="15563"/>
                  </a:lnTo>
                  <a:lnTo>
                    <a:pt x="43748" y="15347"/>
                  </a:lnTo>
                  <a:lnTo>
                    <a:pt x="43366" y="15098"/>
                  </a:lnTo>
                  <a:lnTo>
                    <a:pt x="43000" y="14849"/>
                  </a:lnTo>
                  <a:lnTo>
                    <a:pt x="42618" y="14583"/>
                  </a:lnTo>
                  <a:lnTo>
                    <a:pt x="41854" y="14018"/>
                  </a:lnTo>
                  <a:lnTo>
                    <a:pt x="41090" y="13387"/>
                  </a:lnTo>
                  <a:lnTo>
                    <a:pt x="40160" y="12590"/>
                  </a:lnTo>
                  <a:lnTo>
                    <a:pt x="40609" y="12075"/>
                  </a:lnTo>
                  <a:lnTo>
                    <a:pt x="41057" y="11560"/>
                  </a:lnTo>
                  <a:lnTo>
                    <a:pt x="41522" y="11046"/>
                  </a:lnTo>
                  <a:lnTo>
                    <a:pt x="41987" y="10547"/>
                  </a:lnTo>
                  <a:lnTo>
                    <a:pt x="42452" y="10066"/>
                  </a:lnTo>
                  <a:lnTo>
                    <a:pt x="42934" y="9584"/>
                  </a:lnTo>
                  <a:lnTo>
                    <a:pt x="43432" y="9136"/>
                  </a:lnTo>
                  <a:lnTo>
                    <a:pt x="43947" y="8704"/>
                  </a:lnTo>
                  <a:lnTo>
                    <a:pt x="44462" y="8288"/>
                  </a:lnTo>
                  <a:lnTo>
                    <a:pt x="44993" y="7906"/>
                  </a:lnTo>
                  <a:lnTo>
                    <a:pt x="45541" y="7558"/>
                  </a:lnTo>
                  <a:lnTo>
                    <a:pt x="46106" y="7226"/>
                  </a:lnTo>
                  <a:lnTo>
                    <a:pt x="46671" y="6927"/>
                  </a:lnTo>
                  <a:lnTo>
                    <a:pt x="47252" y="6661"/>
                  </a:lnTo>
                  <a:lnTo>
                    <a:pt x="47551" y="6545"/>
                  </a:lnTo>
                  <a:lnTo>
                    <a:pt x="47867" y="6428"/>
                  </a:lnTo>
                  <a:lnTo>
                    <a:pt x="48165" y="6329"/>
                  </a:lnTo>
                  <a:lnTo>
                    <a:pt x="48481" y="6246"/>
                  </a:lnTo>
                  <a:lnTo>
                    <a:pt x="48913" y="6146"/>
                  </a:lnTo>
                  <a:lnTo>
                    <a:pt x="49345" y="6080"/>
                  </a:lnTo>
                  <a:lnTo>
                    <a:pt x="49793" y="6030"/>
                  </a:lnTo>
                  <a:lnTo>
                    <a:pt x="50242" y="5997"/>
                  </a:lnTo>
                  <a:close/>
                  <a:moveTo>
                    <a:pt x="52733" y="6345"/>
                  </a:moveTo>
                  <a:lnTo>
                    <a:pt x="53231" y="6511"/>
                  </a:lnTo>
                  <a:lnTo>
                    <a:pt x="53696" y="6711"/>
                  </a:lnTo>
                  <a:lnTo>
                    <a:pt x="54161" y="6943"/>
                  </a:lnTo>
                  <a:lnTo>
                    <a:pt x="54610" y="7209"/>
                  </a:lnTo>
                  <a:lnTo>
                    <a:pt x="54975" y="7458"/>
                  </a:lnTo>
                  <a:lnTo>
                    <a:pt x="55174" y="7624"/>
                  </a:lnTo>
                  <a:lnTo>
                    <a:pt x="55374" y="7790"/>
                  </a:lnTo>
                  <a:lnTo>
                    <a:pt x="55556" y="7956"/>
                  </a:lnTo>
                  <a:lnTo>
                    <a:pt x="55756" y="8156"/>
                  </a:lnTo>
                  <a:lnTo>
                    <a:pt x="55938" y="8355"/>
                  </a:lnTo>
                  <a:lnTo>
                    <a:pt x="56121" y="8587"/>
                  </a:lnTo>
                  <a:lnTo>
                    <a:pt x="56055" y="8920"/>
                  </a:lnTo>
                  <a:lnTo>
                    <a:pt x="55988" y="9268"/>
                  </a:lnTo>
                  <a:lnTo>
                    <a:pt x="55905" y="9966"/>
                  </a:lnTo>
                  <a:lnTo>
                    <a:pt x="55839" y="10664"/>
                  </a:lnTo>
                  <a:lnTo>
                    <a:pt x="55839" y="11378"/>
                  </a:lnTo>
                  <a:lnTo>
                    <a:pt x="55855" y="12092"/>
                  </a:lnTo>
                  <a:lnTo>
                    <a:pt x="55922" y="12789"/>
                  </a:lnTo>
                  <a:lnTo>
                    <a:pt x="56021" y="13504"/>
                  </a:lnTo>
                  <a:lnTo>
                    <a:pt x="56088" y="13852"/>
                  </a:lnTo>
                  <a:lnTo>
                    <a:pt x="56154" y="14185"/>
                  </a:lnTo>
                  <a:lnTo>
                    <a:pt x="56005" y="14417"/>
                  </a:lnTo>
                  <a:lnTo>
                    <a:pt x="55855" y="14616"/>
                  </a:lnTo>
                  <a:lnTo>
                    <a:pt x="55606" y="14915"/>
                  </a:lnTo>
                  <a:lnTo>
                    <a:pt x="55357" y="15181"/>
                  </a:lnTo>
                  <a:lnTo>
                    <a:pt x="55091" y="15447"/>
                  </a:lnTo>
                  <a:lnTo>
                    <a:pt x="54792" y="15696"/>
                  </a:lnTo>
                  <a:lnTo>
                    <a:pt x="54510" y="15928"/>
                  </a:lnTo>
                  <a:lnTo>
                    <a:pt x="54194" y="16144"/>
                  </a:lnTo>
                  <a:lnTo>
                    <a:pt x="53879" y="16344"/>
                  </a:lnTo>
                  <a:lnTo>
                    <a:pt x="53547" y="16526"/>
                  </a:lnTo>
                  <a:lnTo>
                    <a:pt x="53214" y="16709"/>
                  </a:lnTo>
                  <a:lnTo>
                    <a:pt x="52866" y="16859"/>
                  </a:lnTo>
                  <a:lnTo>
                    <a:pt x="52517" y="16991"/>
                  </a:lnTo>
                  <a:lnTo>
                    <a:pt x="52152" y="17108"/>
                  </a:lnTo>
                  <a:lnTo>
                    <a:pt x="51803" y="17207"/>
                  </a:lnTo>
                  <a:lnTo>
                    <a:pt x="51437" y="17274"/>
                  </a:lnTo>
                  <a:lnTo>
                    <a:pt x="51072" y="17340"/>
                  </a:lnTo>
                  <a:lnTo>
                    <a:pt x="50707" y="17373"/>
                  </a:lnTo>
                  <a:lnTo>
                    <a:pt x="50358" y="17390"/>
                  </a:lnTo>
                  <a:lnTo>
                    <a:pt x="49992" y="17390"/>
                  </a:lnTo>
                  <a:lnTo>
                    <a:pt x="49627" y="17373"/>
                  </a:lnTo>
                  <a:lnTo>
                    <a:pt x="49262" y="17357"/>
                  </a:lnTo>
                  <a:lnTo>
                    <a:pt x="48896" y="17307"/>
                  </a:lnTo>
                  <a:lnTo>
                    <a:pt x="48531" y="17257"/>
                  </a:lnTo>
                  <a:lnTo>
                    <a:pt x="48165" y="17191"/>
                  </a:lnTo>
                  <a:lnTo>
                    <a:pt x="47783" y="17108"/>
                  </a:lnTo>
                  <a:lnTo>
                    <a:pt x="47418" y="17008"/>
                  </a:lnTo>
                  <a:lnTo>
                    <a:pt x="47036" y="16892"/>
                  </a:lnTo>
                  <a:lnTo>
                    <a:pt x="46671" y="16759"/>
                  </a:lnTo>
                  <a:lnTo>
                    <a:pt x="46289" y="16626"/>
                  </a:lnTo>
                  <a:lnTo>
                    <a:pt x="45907" y="16477"/>
                  </a:lnTo>
                  <a:lnTo>
                    <a:pt x="45525" y="16294"/>
                  </a:lnTo>
                  <a:lnTo>
                    <a:pt x="45126" y="16111"/>
                  </a:lnTo>
                  <a:lnTo>
                    <a:pt x="44744" y="15912"/>
                  </a:lnTo>
                  <a:lnTo>
                    <a:pt x="45458" y="15297"/>
                  </a:lnTo>
                  <a:lnTo>
                    <a:pt x="46156" y="14650"/>
                  </a:lnTo>
                  <a:lnTo>
                    <a:pt x="46837" y="13985"/>
                  </a:lnTo>
                  <a:lnTo>
                    <a:pt x="47501" y="13304"/>
                  </a:lnTo>
                  <a:lnTo>
                    <a:pt x="48132" y="12590"/>
                  </a:lnTo>
                  <a:lnTo>
                    <a:pt x="48747" y="11876"/>
                  </a:lnTo>
                  <a:lnTo>
                    <a:pt x="49345" y="11145"/>
                  </a:lnTo>
                  <a:lnTo>
                    <a:pt x="49909" y="10381"/>
                  </a:lnTo>
                  <a:lnTo>
                    <a:pt x="50574" y="9451"/>
                  </a:lnTo>
                  <a:lnTo>
                    <a:pt x="51205" y="8521"/>
                  </a:lnTo>
                  <a:lnTo>
                    <a:pt x="51952" y="7425"/>
                  </a:lnTo>
                  <a:lnTo>
                    <a:pt x="52334" y="6877"/>
                  </a:lnTo>
                  <a:lnTo>
                    <a:pt x="52733" y="6345"/>
                  </a:lnTo>
                  <a:close/>
                  <a:moveTo>
                    <a:pt x="31723" y="8654"/>
                  </a:moveTo>
                  <a:lnTo>
                    <a:pt x="32138" y="8670"/>
                  </a:lnTo>
                  <a:lnTo>
                    <a:pt x="32570" y="8720"/>
                  </a:lnTo>
                  <a:lnTo>
                    <a:pt x="32985" y="8803"/>
                  </a:lnTo>
                  <a:lnTo>
                    <a:pt x="33434" y="8903"/>
                  </a:lnTo>
                  <a:lnTo>
                    <a:pt x="33866" y="9052"/>
                  </a:lnTo>
                  <a:lnTo>
                    <a:pt x="34297" y="9202"/>
                  </a:lnTo>
                  <a:lnTo>
                    <a:pt x="34713" y="9385"/>
                  </a:lnTo>
                  <a:lnTo>
                    <a:pt x="35111" y="9584"/>
                  </a:lnTo>
                  <a:lnTo>
                    <a:pt x="35526" y="9816"/>
                  </a:lnTo>
                  <a:lnTo>
                    <a:pt x="35908" y="10049"/>
                  </a:lnTo>
                  <a:lnTo>
                    <a:pt x="36307" y="10298"/>
                  </a:lnTo>
                  <a:lnTo>
                    <a:pt x="36689" y="10564"/>
                  </a:lnTo>
                  <a:lnTo>
                    <a:pt x="37054" y="10846"/>
                  </a:lnTo>
                  <a:lnTo>
                    <a:pt x="37802" y="11428"/>
                  </a:lnTo>
                  <a:lnTo>
                    <a:pt x="38516" y="12042"/>
                  </a:lnTo>
                  <a:lnTo>
                    <a:pt x="39230" y="12673"/>
                  </a:lnTo>
                  <a:lnTo>
                    <a:pt x="38582" y="13470"/>
                  </a:lnTo>
                  <a:lnTo>
                    <a:pt x="38234" y="13869"/>
                  </a:lnTo>
                  <a:lnTo>
                    <a:pt x="37868" y="14268"/>
                  </a:lnTo>
                  <a:lnTo>
                    <a:pt x="37503" y="14666"/>
                  </a:lnTo>
                  <a:lnTo>
                    <a:pt x="37121" y="15048"/>
                  </a:lnTo>
                  <a:lnTo>
                    <a:pt x="36739" y="15414"/>
                  </a:lnTo>
                  <a:lnTo>
                    <a:pt x="36324" y="15779"/>
                  </a:lnTo>
                  <a:lnTo>
                    <a:pt x="35908" y="16111"/>
                  </a:lnTo>
                  <a:lnTo>
                    <a:pt x="35477" y="16410"/>
                  </a:lnTo>
                  <a:lnTo>
                    <a:pt x="35028" y="16676"/>
                  </a:lnTo>
                  <a:lnTo>
                    <a:pt x="34812" y="16809"/>
                  </a:lnTo>
                  <a:lnTo>
                    <a:pt x="34580" y="16925"/>
                  </a:lnTo>
                  <a:lnTo>
                    <a:pt x="34347" y="17025"/>
                  </a:lnTo>
                  <a:lnTo>
                    <a:pt x="34098" y="17124"/>
                  </a:lnTo>
                  <a:lnTo>
                    <a:pt x="33866" y="17207"/>
                  </a:lnTo>
                  <a:lnTo>
                    <a:pt x="33616" y="17274"/>
                  </a:lnTo>
                  <a:lnTo>
                    <a:pt x="33367" y="17340"/>
                  </a:lnTo>
                  <a:lnTo>
                    <a:pt x="33118" y="17390"/>
                  </a:lnTo>
                  <a:lnTo>
                    <a:pt x="32852" y="17423"/>
                  </a:lnTo>
                  <a:lnTo>
                    <a:pt x="32587" y="17440"/>
                  </a:lnTo>
                  <a:lnTo>
                    <a:pt x="32354" y="17456"/>
                  </a:lnTo>
                  <a:lnTo>
                    <a:pt x="32122" y="17440"/>
                  </a:lnTo>
                  <a:lnTo>
                    <a:pt x="31872" y="17423"/>
                  </a:lnTo>
                  <a:lnTo>
                    <a:pt x="31640" y="17390"/>
                  </a:lnTo>
                  <a:lnTo>
                    <a:pt x="31391" y="17357"/>
                  </a:lnTo>
                  <a:lnTo>
                    <a:pt x="31158" y="17290"/>
                  </a:lnTo>
                  <a:lnTo>
                    <a:pt x="30926" y="17224"/>
                  </a:lnTo>
                  <a:lnTo>
                    <a:pt x="30693" y="17141"/>
                  </a:lnTo>
                  <a:lnTo>
                    <a:pt x="30461" y="17058"/>
                  </a:lnTo>
                  <a:lnTo>
                    <a:pt x="30228" y="16942"/>
                  </a:lnTo>
                  <a:lnTo>
                    <a:pt x="30012" y="16825"/>
                  </a:lnTo>
                  <a:lnTo>
                    <a:pt x="29780" y="16692"/>
                  </a:lnTo>
                  <a:lnTo>
                    <a:pt x="29564" y="16560"/>
                  </a:lnTo>
                  <a:lnTo>
                    <a:pt x="29348" y="16410"/>
                  </a:lnTo>
                  <a:lnTo>
                    <a:pt x="29149" y="16244"/>
                  </a:lnTo>
                  <a:lnTo>
                    <a:pt x="28933" y="16078"/>
                  </a:lnTo>
                  <a:lnTo>
                    <a:pt x="28617" y="15762"/>
                  </a:lnTo>
                  <a:lnTo>
                    <a:pt x="28318" y="15430"/>
                  </a:lnTo>
                  <a:lnTo>
                    <a:pt x="28036" y="15098"/>
                  </a:lnTo>
                  <a:lnTo>
                    <a:pt x="27787" y="14733"/>
                  </a:lnTo>
                  <a:lnTo>
                    <a:pt x="27787" y="14351"/>
                  </a:lnTo>
                  <a:lnTo>
                    <a:pt x="27770" y="13985"/>
                  </a:lnTo>
                  <a:lnTo>
                    <a:pt x="27720" y="13603"/>
                  </a:lnTo>
                  <a:lnTo>
                    <a:pt x="27637" y="13221"/>
                  </a:lnTo>
                  <a:lnTo>
                    <a:pt x="27538" y="12856"/>
                  </a:lnTo>
                  <a:lnTo>
                    <a:pt x="27405" y="12490"/>
                  </a:lnTo>
                  <a:lnTo>
                    <a:pt x="27255" y="12125"/>
                  </a:lnTo>
                  <a:lnTo>
                    <a:pt x="27073" y="11776"/>
                  </a:lnTo>
                  <a:lnTo>
                    <a:pt x="26873" y="11428"/>
                  </a:lnTo>
                  <a:lnTo>
                    <a:pt x="26641" y="11095"/>
                  </a:lnTo>
                  <a:lnTo>
                    <a:pt x="26641" y="10813"/>
                  </a:lnTo>
                  <a:lnTo>
                    <a:pt x="26641" y="10531"/>
                  </a:lnTo>
                  <a:lnTo>
                    <a:pt x="26973" y="10248"/>
                  </a:lnTo>
                  <a:lnTo>
                    <a:pt x="27322" y="9999"/>
                  </a:lnTo>
                  <a:lnTo>
                    <a:pt x="27671" y="9767"/>
                  </a:lnTo>
                  <a:lnTo>
                    <a:pt x="28036" y="9551"/>
                  </a:lnTo>
                  <a:lnTo>
                    <a:pt x="28418" y="9368"/>
                  </a:lnTo>
                  <a:lnTo>
                    <a:pt x="28817" y="9202"/>
                  </a:lnTo>
                  <a:lnTo>
                    <a:pt x="29215" y="9052"/>
                  </a:lnTo>
                  <a:lnTo>
                    <a:pt x="29614" y="8920"/>
                  </a:lnTo>
                  <a:lnTo>
                    <a:pt x="30029" y="8820"/>
                  </a:lnTo>
                  <a:lnTo>
                    <a:pt x="30444" y="8737"/>
                  </a:lnTo>
                  <a:lnTo>
                    <a:pt x="30876" y="8687"/>
                  </a:lnTo>
                  <a:lnTo>
                    <a:pt x="31291" y="8654"/>
                  </a:lnTo>
                  <a:close/>
                  <a:moveTo>
                    <a:pt x="63595" y="2559"/>
                  </a:moveTo>
                  <a:lnTo>
                    <a:pt x="63993" y="2575"/>
                  </a:lnTo>
                  <a:lnTo>
                    <a:pt x="64392" y="2625"/>
                  </a:lnTo>
                  <a:lnTo>
                    <a:pt x="64791" y="2675"/>
                  </a:lnTo>
                  <a:lnTo>
                    <a:pt x="65173" y="2758"/>
                  </a:lnTo>
                  <a:lnTo>
                    <a:pt x="65538" y="2841"/>
                  </a:lnTo>
                  <a:lnTo>
                    <a:pt x="65887" y="2941"/>
                  </a:lnTo>
                  <a:lnTo>
                    <a:pt x="66236" y="3057"/>
                  </a:lnTo>
                  <a:lnTo>
                    <a:pt x="66551" y="3190"/>
                  </a:lnTo>
                  <a:lnTo>
                    <a:pt x="66867" y="3306"/>
                  </a:lnTo>
                  <a:lnTo>
                    <a:pt x="67149" y="3439"/>
                  </a:lnTo>
                  <a:lnTo>
                    <a:pt x="67548" y="3638"/>
                  </a:lnTo>
                  <a:lnTo>
                    <a:pt x="67797" y="3920"/>
                  </a:lnTo>
                  <a:lnTo>
                    <a:pt x="68013" y="4219"/>
                  </a:lnTo>
                  <a:lnTo>
                    <a:pt x="68229" y="4535"/>
                  </a:lnTo>
                  <a:lnTo>
                    <a:pt x="68428" y="4851"/>
                  </a:lnTo>
                  <a:lnTo>
                    <a:pt x="68594" y="5183"/>
                  </a:lnTo>
                  <a:lnTo>
                    <a:pt x="68760" y="5531"/>
                  </a:lnTo>
                  <a:lnTo>
                    <a:pt x="68893" y="5897"/>
                  </a:lnTo>
                  <a:lnTo>
                    <a:pt x="69026" y="6262"/>
                  </a:lnTo>
                  <a:lnTo>
                    <a:pt x="69125" y="6628"/>
                  </a:lnTo>
                  <a:lnTo>
                    <a:pt x="69208" y="7010"/>
                  </a:lnTo>
                  <a:lnTo>
                    <a:pt x="69275" y="7408"/>
                  </a:lnTo>
                  <a:lnTo>
                    <a:pt x="69325" y="7790"/>
                  </a:lnTo>
                  <a:lnTo>
                    <a:pt x="69358" y="8189"/>
                  </a:lnTo>
                  <a:lnTo>
                    <a:pt x="69358" y="8587"/>
                  </a:lnTo>
                  <a:lnTo>
                    <a:pt x="69358" y="8986"/>
                  </a:lnTo>
                  <a:lnTo>
                    <a:pt x="69308" y="9385"/>
                  </a:lnTo>
                  <a:lnTo>
                    <a:pt x="69258" y="9783"/>
                  </a:lnTo>
                  <a:lnTo>
                    <a:pt x="69192" y="10165"/>
                  </a:lnTo>
                  <a:lnTo>
                    <a:pt x="69092" y="10547"/>
                  </a:lnTo>
                  <a:lnTo>
                    <a:pt x="68976" y="10896"/>
                  </a:lnTo>
                  <a:lnTo>
                    <a:pt x="68860" y="11245"/>
                  </a:lnTo>
                  <a:lnTo>
                    <a:pt x="68710" y="11577"/>
                  </a:lnTo>
                  <a:lnTo>
                    <a:pt x="68544" y="11909"/>
                  </a:lnTo>
                  <a:lnTo>
                    <a:pt x="68361" y="12208"/>
                  </a:lnTo>
                  <a:lnTo>
                    <a:pt x="68162" y="12507"/>
                  </a:lnTo>
                  <a:lnTo>
                    <a:pt x="67946" y="12773"/>
                  </a:lnTo>
                  <a:lnTo>
                    <a:pt x="67714" y="13039"/>
                  </a:lnTo>
                  <a:lnTo>
                    <a:pt x="67465" y="13271"/>
                  </a:lnTo>
                  <a:lnTo>
                    <a:pt x="67199" y="13487"/>
                  </a:lnTo>
                  <a:lnTo>
                    <a:pt x="66933" y="13703"/>
                  </a:lnTo>
                  <a:lnTo>
                    <a:pt x="66634" y="13886"/>
                  </a:lnTo>
                  <a:lnTo>
                    <a:pt x="66335" y="14052"/>
                  </a:lnTo>
                  <a:lnTo>
                    <a:pt x="66069" y="14168"/>
                  </a:lnTo>
                  <a:lnTo>
                    <a:pt x="65820" y="14284"/>
                  </a:lnTo>
                  <a:lnTo>
                    <a:pt x="65272" y="14483"/>
                  </a:lnTo>
                  <a:lnTo>
                    <a:pt x="64708" y="14650"/>
                  </a:lnTo>
                  <a:lnTo>
                    <a:pt x="64126" y="14799"/>
                  </a:lnTo>
                  <a:lnTo>
                    <a:pt x="63562" y="14965"/>
                  </a:lnTo>
                  <a:lnTo>
                    <a:pt x="62980" y="15131"/>
                  </a:lnTo>
                  <a:lnTo>
                    <a:pt x="62416" y="15331"/>
                  </a:lnTo>
                  <a:lnTo>
                    <a:pt x="62133" y="15447"/>
                  </a:lnTo>
                  <a:lnTo>
                    <a:pt x="61851" y="15563"/>
                  </a:lnTo>
                  <a:lnTo>
                    <a:pt x="61618" y="15696"/>
                  </a:lnTo>
                  <a:lnTo>
                    <a:pt x="61386" y="15829"/>
                  </a:lnTo>
                  <a:lnTo>
                    <a:pt x="61153" y="15962"/>
                  </a:lnTo>
                  <a:lnTo>
                    <a:pt x="60937" y="16111"/>
                  </a:lnTo>
                  <a:lnTo>
                    <a:pt x="60705" y="16277"/>
                  </a:lnTo>
                  <a:lnTo>
                    <a:pt x="60489" y="16443"/>
                  </a:lnTo>
                  <a:lnTo>
                    <a:pt x="60290" y="16626"/>
                  </a:lnTo>
                  <a:lnTo>
                    <a:pt x="60074" y="16825"/>
                  </a:lnTo>
                  <a:lnTo>
                    <a:pt x="59874" y="17025"/>
                  </a:lnTo>
                  <a:lnTo>
                    <a:pt x="59692" y="17224"/>
                  </a:lnTo>
                  <a:lnTo>
                    <a:pt x="59310" y="17672"/>
                  </a:lnTo>
                  <a:lnTo>
                    <a:pt x="58944" y="18171"/>
                  </a:lnTo>
                  <a:lnTo>
                    <a:pt x="58612" y="18685"/>
                  </a:lnTo>
                  <a:lnTo>
                    <a:pt x="58347" y="18154"/>
                  </a:lnTo>
                  <a:lnTo>
                    <a:pt x="58097" y="17622"/>
                  </a:lnTo>
                  <a:lnTo>
                    <a:pt x="57865" y="17091"/>
                  </a:lnTo>
                  <a:lnTo>
                    <a:pt x="57632" y="16560"/>
                  </a:lnTo>
                  <a:lnTo>
                    <a:pt x="57416" y="16011"/>
                  </a:lnTo>
                  <a:lnTo>
                    <a:pt x="57217" y="15447"/>
                  </a:lnTo>
                  <a:lnTo>
                    <a:pt x="57051" y="14899"/>
                  </a:lnTo>
                  <a:lnTo>
                    <a:pt x="56885" y="14334"/>
                  </a:lnTo>
                  <a:lnTo>
                    <a:pt x="56885" y="14301"/>
                  </a:lnTo>
                  <a:lnTo>
                    <a:pt x="57001" y="14085"/>
                  </a:lnTo>
                  <a:lnTo>
                    <a:pt x="57134" y="13852"/>
                  </a:lnTo>
                  <a:lnTo>
                    <a:pt x="57234" y="13620"/>
                  </a:lnTo>
                  <a:lnTo>
                    <a:pt x="57333" y="13387"/>
                  </a:lnTo>
                  <a:lnTo>
                    <a:pt x="57416" y="13155"/>
                  </a:lnTo>
                  <a:lnTo>
                    <a:pt x="57499" y="12922"/>
                  </a:lnTo>
                  <a:lnTo>
                    <a:pt x="57566" y="12690"/>
                  </a:lnTo>
                  <a:lnTo>
                    <a:pt x="57616" y="12441"/>
                  </a:lnTo>
                  <a:lnTo>
                    <a:pt x="57666" y="12208"/>
                  </a:lnTo>
                  <a:lnTo>
                    <a:pt x="57699" y="11959"/>
                  </a:lnTo>
                  <a:lnTo>
                    <a:pt x="57715" y="11726"/>
                  </a:lnTo>
                  <a:lnTo>
                    <a:pt x="57732" y="11477"/>
                  </a:lnTo>
                  <a:lnTo>
                    <a:pt x="57732" y="11245"/>
                  </a:lnTo>
                  <a:lnTo>
                    <a:pt x="57715" y="10996"/>
                  </a:lnTo>
                  <a:lnTo>
                    <a:pt x="57699" y="10763"/>
                  </a:lnTo>
                  <a:lnTo>
                    <a:pt x="57649" y="10514"/>
                  </a:lnTo>
                  <a:lnTo>
                    <a:pt x="57599" y="10248"/>
                  </a:lnTo>
                  <a:lnTo>
                    <a:pt x="57533" y="9983"/>
                  </a:lnTo>
                  <a:lnTo>
                    <a:pt x="57450" y="9717"/>
                  </a:lnTo>
                  <a:lnTo>
                    <a:pt x="57350" y="9451"/>
                  </a:lnTo>
                  <a:lnTo>
                    <a:pt x="57250" y="9185"/>
                  </a:lnTo>
                  <a:lnTo>
                    <a:pt x="57117" y="8936"/>
                  </a:lnTo>
                  <a:lnTo>
                    <a:pt x="56985" y="8687"/>
                  </a:lnTo>
                  <a:lnTo>
                    <a:pt x="56835" y="8455"/>
                  </a:lnTo>
                  <a:lnTo>
                    <a:pt x="56951" y="8006"/>
                  </a:lnTo>
                  <a:lnTo>
                    <a:pt x="57084" y="7574"/>
                  </a:lnTo>
                  <a:lnTo>
                    <a:pt x="57250" y="7143"/>
                  </a:lnTo>
                  <a:lnTo>
                    <a:pt x="57416" y="6727"/>
                  </a:lnTo>
                  <a:lnTo>
                    <a:pt x="57616" y="6329"/>
                  </a:lnTo>
                  <a:lnTo>
                    <a:pt x="57832" y="5947"/>
                  </a:lnTo>
                  <a:lnTo>
                    <a:pt x="58064" y="5565"/>
                  </a:lnTo>
                  <a:lnTo>
                    <a:pt x="58313" y="5199"/>
                  </a:lnTo>
                  <a:lnTo>
                    <a:pt x="58579" y="4867"/>
                  </a:lnTo>
                  <a:lnTo>
                    <a:pt x="58878" y="4535"/>
                  </a:lnTo>
                  <a:lnTo>
                    <a:pt x="59177" y="4236"/>
                  </a:lnTo>
                  <a:lnTo>
                    <a:pt x="59509" y="3954"/>
                  </a:lnTo>
                  <a:lnTo>
                    <a:pt x="59858" y="3688"/>
                  </a:lnTo>
                  <a:lnTo>
                    <a:pt x="60223" y="3455"/>
                  </a:lnTo>
                  <a:lnTo>
                    <a:pt x="60622" y="3239"/>
                  </a:lnTo>
                  <a:lnTo>
                    <a:pt x="61020" y="3057"/>
                  </a:lnTo>
                  <a:lnTo>
                    <a:pt x="61452" y="2891"/>
                  </a:lnTo>
                  <a:lnTo>
                    <a:pt x="61901" y="2758"/>
                  </a:lnTo>
                  <a:lnTo>
                    <a:pt x="62333" y="2675"/>
                  </a:lnTo>
                  <a:lnTo>
                    <a:pt x="62748" y="2608"/>
                  </a:lnTo>
                  <a:lnTo>
                    <a:pt x="63180" y="2575"/>
                  </a:lnTo>
                  <a:lnTo>
                    <a:pt x="63595" y="2559"/>
                  </a:lnTo>
                  <a:close/>
                  <a:moveTo>
                    <a:pt x="25910" y="11261"/>
                  </a:moveTo>
                  <a:lnTo>
                    <a:pt x="25976" y="11328"/>
                  </a:lnTo>
                  <a:lnTo>
                    <a:pt x="25976" y="11411"/>
                  </a:lnTo>
                  <a:lnTo>
                    <a:pt x="26026" y="11876"/>
                  </a:lnTo>
                  <a:lnTo>
                    <a:pt x="26093" y="12324"/>
                  </a:lnTo>
                  <a:lnTo>
                    <a:pt x="26192" y="12773"/>
                  </a:lnTo>
                  <a:lnTo>
                    <a:pt x="26325" y="13221"/>
                  </a:lnTo>
                  <a:lnTo>
                    <a:pt x="26475" y="13653"/>
                  </a:lnTo>
                  <a:lnTo>
                    <a:pt x="26657" y="14085"/>
                  </a:lnTo>
                  <a:lnTo>
                    <a:pt x="26873" y="14500"/>
                  </a:lnTo>
                  <a:lnTo>
                    <a:pt x="27106" y="14899"/>
                  </a:lnTo>
                  <a:lnTo>
                    <a:pt x="27056" y="15281"/>
                  </a:lnTo>
                  <a:lnTo>
                    <a:pt x="26973" y="15663"/>
                  </a:lnTo>
                  <a:lnTo>
                    <a:pt x="26873" y="16045"/>
                  </a:lnTo>
                  <a:lnTo>
                    <a:pt x="26724" y="16427"/>
                  </a:lnTo>
                  <a:lnTo>
                    <a:pt x="26574" y="16809"/>
                  </a:lnTo>
                  <a:lnTo>
                    <a:pt x="26375" y="17174"/>
                  </a:lnTo>
                  <a:lnTo>
                    <a:pt x="26159" y="17556"/>
                  </a:lnTo>
                  <a:lnTo>
                    <a:pt x="25910" y="17905"/>
                  </a:lnTo>
                  <a:lnTo>
                    <a:pt x="25694" y="18187"/>
                  </a:lnTo>
                  <a:lnTo>
                    <a:pt x="25462" y="18453"/>
                  </a:lnTo>
                  <a:lnTo>
                    <a:pt x="25229" y="18702"/>
                  </a:lnTo>
                  <a:lnTo>
                    <a:pt x="24980" y="18951"/>
                  </a:lnTo>
                  <a:lnTo>
                    <a:pt x="24814" y="18569"/>
                  </a:lnTo>
                  <a:lnTo>
                    <a:pt x="24681" y="18171"/>
                  </a:lnTo>
                  <a:lnTo>
                    <a:pt x="24548" y="17772"/>
                  </a:lnTo>
                  <a:lnTo>
                    <a:pt x="24465" y="17373"/>
                  </a:lnTo>
                  <a:lnTo>
                    <a:pt x="24382" y="16958"/>
                  </a:lnTo>
                  <a:lnTo>
                    <a:pt x="24332" y="16543"/>
                  </a:lnTo>
                  <a:lnTo>
                    <a:pt x="24299" y="16128"/>
                  </a:lnTo>
                  <a:lnTo>
                    <a:pt x="24282" y="15696"/>
                  </a:lnTo>
                  <a:lnTo>
                    <a:pt x="24299" y="15281"/>
                  </a:lnTo>
                  <a:lnTo>
                    <a:pt x="24349" y="14865"/>
                  </a:lnTo>
                  <a:lnTo>
                    <a:pt x="24415" y="14450"/>
                  </a:lnTo>
                  <a:lnTo>
                    <a:pt x="24498" y="14035"/>
                  </a:lnTo>
                  <a:lnTo>
                    <a:pt x="24598" y="13636"/>
                  </a:lnTo>
                  <a:lnTo>
                    <a:pt x="24747" y="13238"/>
                  </a:lnTo>
                  <a:lnTo>
                    <a:pt x="24897" y="12856"/>
                  </a:lnTo>
                  <a:lnTo>
                    <a:pt x="25080" y="12474"/>
                  </a:lnTo>
                  <a:lnTo>
                    <a:pt x="25262" y="12158"/>
                  </a:lnTo>
                  <a:lnTo>
                    <a:pt x="25462" y="11843"/>
                  </a:lnTo>
                  <a:lnTo>
                    <a:pt x="25677" y="11544"/>
                  </a:lnTo>
                  <a:lnTo>
                    <a:pt x="25910" y="11261"/>
                  </a:lnTo>
                  <a:close/>
                  <a:moveTo>
                    <a:pt x="39944" y="13288"/>
                  </a:moveTo>
                  <a:lnTo>
                    <a:pt x="40658" y="13902"/>
                  </a:lnTo>
                  <a:lnTo>
                    <a:pt x="41389" y="14500"/>
                  </a:lnTo>
                  <a:lnTo>
                    <a:pt x="42120" y="15048"/>
                  </a:lnTo>
                  <a:lnTo>
                    <a:pt x="42851" y="15563"/>
                  </a:lnTo>
                  <a:lnTo>
                    <a:pt x="43565" y="16011"/>
                  </a:lnTo>
                  <a:lnTo>
                    <a:pt x="43017" y="16443"/>
                  </a:lnTo>
                  <a:lnTo>
                    <a:pt x="42452" y="16875"/>
                  </a:lnTo>
                  <a:lnTo>
                    <a:pt x="41871" y="17274"/>
                  </a:lnTo>
                  <a:lnTo>
                    <a:pt x="41273" y="17672"/>
                  </a:lnTo>
                  <a:lnTo>
                    <a:pt x="40642" y="18088"/>
                  </a:lnTo>
                  <a:lnTo>
                    <a:pt x="40011" y="18486"/>
                  </a:lnTo>
                  <a:lnTo>
                    <a:pt x="39363" y="18852"/>
                  </a:lnTo>
                  <a:lnTo>
                    <a:pt x="38699" y="19217"/>
                  </a:lnTo>
                  <a:lnTo>
                    <a:pt x="38699" y="19217"/>
                  </a:lnTo>
                  <a:lnTo>
                    <a:pt x="38964" y="18470"/>
                  </a:lnTo>
                  <a:lnTo>
                    <a:pt x="39197" y="17689"/>
                  </a:lnTo>
                  <a:lnTo>
                    <a:pt x="39396" y="16892"/>
                  </a:lnTo>
                  <a:lnTo>
                    <a:pt x="39579" y="16078"/>
                  </a:lnTo>
                  <a:lnTo>
                    <a:pt x="39695" y="15397"/>
                  </a:lnTo>
                  <a:lnTo>
                    <a:pt x="39795" y="14699"/>
                  </a:lnTo>
                  <a:lnTo>
                    <a:pt x="39878" y="14002"/>
                  </a:lnTo>
                  <a:lnTo>
                    <a:pt x="39944" y="13288"/>
                  </a:lnTo>
                  <a:close/>
                  <a:moveTo>
                    <a:pt x="21127" y="8886"/>
                  </a:moveTo>
                  <a:lnTo>
                    <a:pt x="21392" y="8903"/>
                  </a:lnTo>
                  <a:lnTo>
                    <a:pt x="21675" y="8936"/>
                  </a:lnTo>
                  <a:lnTo>
                    <a:pt x="21941" y="8986"/>
                  </a:lnTo>
                  <a:lnTo>
                    <a:pt x="22223" y="9036"/>
                  </a:lnTo>
                  <a:lnTo>
                    <a:pt x="22489" y="9102"/>
                  </a:lnTo>
                  <a:lnTo>
                    <a:pt x="22754" y="9185"/>
                  </a:lnTo>
                  <a:lnTo>
                    <a:pt x="23020" y="9268"/>
                  </a:lnTo>
                  <a:lnTo>
                    <a:pt x="23286" y="9368"/>
                  </a:lnTo>
                  <a:lnTo>
                    <a:pt x="23552" y="9484"/>
                  </a:lnTo>
                  <a:lnTo>
                    <a:pt x="23801" y="9601"/>
                  </a:lnTo>
                  <a:lnTo>
                    <a:pt x="24066" y="9733"/>
                  </a:lnTo>
                  <a:lnTo>
                    <a:pt x="24299" y="9883"/>
                  </a:lnTo>
                  <a:lnTo>
                    <a:pt x="24548" y="10032"/>
                  </a:lnTo>
                  <a:lnTo>
                    <a:pt x="24781" y="10198"/>
                  </a:lnTo>
                  <a:lnTo>
                    <a:pt x="24997" y="10365"/>
                  </a:lnTo>
                  <a:lnTo>
                    <a:pt x="25229" y="10564"/>
                  </a:lnTo>
                  <a:lnTo>
                    <a:pt x="25462" y="10763"/>
                  </a:lnTo>
                  <a:lnTo>
                    <a:pt x="25179" y="11095"/>
                  </a:lnTo>
                  <a:lnTo>
                    <a:pt x="24930" y="11444"/>
                  </a:lnTo>
                  <a:lnTo>
                    <a:pt x="24698" y="11793"/>
                  </a:lnTo>
                  <a:lnTo>
                    <a:pt x="24498" y="12158"/>
                  </a:lnTo>
                  <a:lnTo>
                    <a:pt x="24282" y="12590"/>
                  </a:lnTo>
                  <a:lnTo>
                    <a:pt x="24100" y="13022"/>
                  </a:lnTo>
                  <a:lnTo>
                    <a:pt x="23950" y="13470"/>
                  </a:lnTo>
                  <a:lnTo>
                    <a:pt x="23834" y="13919"/>
                  </a:lnTo>
                  <a:lnTo>
                    <a:pt x="23751" y="14384"/>
                  </a:lnTo>
                  <a:lnTo>
                    <a:pt x="23684" y="14849"/>
                  </a:lnTo>
                  <a:lnTo>
                    <a:pt x="23635" y="15314"/>
                  </a:lnTo>
                  <a:lnTo>
                    <a:pt x="23618" y="15779"/>
                  </a:lnTo>
                  <a:lnTo>
                    <a:pt x="23635" y="16244"/>
                  </a:lnTo>
                  <a:lnTo>
                    <a:pt x="23684" y="16726"/>
                  </a:lnTo>
                  <a:lnTo>
                    <a:pt x="23751" y="17191"/>
                  </a:lnTo>
                  <a:lnTo>
                    <a:pt x="23834" y="17656"/>
                  </a:lnTo>
                  <a:lnTo>
                    <a:pt x="23950" y="18104"/>
                  </a:lnTo>
                  <a:lnTo>
                    <a:pt x="24100" y="18553"/>
                  </a:lnTo>
                  <a:lnTo>
                    <a:pt x="24266" y="18984"/>
                  </a:lnTo>
                  <a:lnTo>
                    <a:pt x="24465" y="19416"/>
                  </a:lnTo>
                  <a:lnTo>
                    <a:pt x="24017" y="19765"/>
                  </a:lnTo>
                  <a:lnTo>
                    <a:pt x="23552" y="20064"/>
                  </a:lnTo>
                  <a:lnTo>
                    <a:pt x="23070" y="20363"/>
                  </a:lnTo>
                  <a:lnTo>
                    <a:pt x="22555" y="20612"/>
                  </a:lnTo>
                  <a:lnTo>
                    <a:pt x="22024" y="20845"/>
                  </a:lnTo>
                  <a:lnTo>
                    <a:pt x="21476" y="21044"/>
                  </a:lnTo>
                  <a:lnTo>
                    <a:pt x="21459" y="20546"/>
                  </a:lnTo>
                  <a:lnTo>
                    <a:pt x="21426" y="20047"/>
                  </a:lnTo>
                  <a:lnTo>
                    <a:pt x="21376" y="19566"/>
                  </a:lnTo>
                  <a:lnTo>
                    <a:pt x="21276" y="19084"/>
                  </a:lnTo>
                  <a:lnTo>
                    <a:pt x="21143" y="18619"/>
                  </a:lnTo>
                  <a:lnTo>
                    <a:pt x="20994" y="18154"/>
                  </a:lnTo>
                  <a:lnTo>
                    <a:pt x="20795" y="17706"/>
                  </a:lnTo>
                  <a:lnTo>
                    <a:pt x="20678" y="17490"/>
                  </a:lnTo>
                  <a:lnTo>
                    <a:pt x="20562" y="17257"/>
                  </a:lnTo>
                  <a:lnTo>
                    <a:pt x="20363" y="16958"/>
                  </a:lnTo>
                  <a:lnTo>
                    <a:pt x="20130" y="16659"/>
                  </a:lnTo>
                  <a:lnTo>
                    <a:pt x="19898" y="16360"/>
                  </a:lnTo>
                  <a:lnTo>
                    <a:pt x="19632" y="16095"/>
                  </a:lnTo>
                  <a:lnTo>
                    <a:pt x="19350" y="15829"/>
                  </a:lnTo>
                  <a:lnTo>
                    <a:pt x="19067" y="15580"/>
                  </a:lnTo>
                  <a:lnTo>
                    <a:pt x="18752" y="15347"/>
                  </a:lnTo>
                  <a:lnTo>
                    <a:pt x="18420" y="15115"/>
                  </a:lnTo>
                  <a:lnTo>
                    <a:pt x="18071" y="14915"/>
                  </a:lnTo>
                  <a:lnTo>
                    <a:pt x="17705" y="14716"/>
                  </a:lnTo>
                  <a:lnTo>
                    <a:pt x="17340" y="14550"/>
                  </a:lnTo>
                  <a:lnTo>
                    <a:pt x="16941" y="14384"/>
                  </a:lnTo>
                  <a:lnTo>
                    <a:pt x="16543" y="14251"/>
                  </a:lnTo>
                  <a:lnTo>
                    <a:pt x="16128" y="14118"/>
                  </a:lnTo>
                  <a:lnTo>
                    <a:pt x="15696" y="14002"/>
                  </a:lnTo>
                  <a:lnTo>
                    <a:pt x="15264" y="13919"/>
                  </a:lnTo>
                  <a:lnTo>
                    <a:pt x="14782" y="13852"/>
                  </a:lnTo>
                  <a:lnTo>
                    <a:pt x="14301" y="13786"/>
                  </a:lnTo>
                  <a:lnTo>
                    <a:pt x="13819" y="13753"/>
                  </a:lnTo>
                  <a:lnTo>
                    <a:pt x="12773" y="13753"/>
                  </a:lnTo>
                  <a:lnTo>
                    <a:pt x="12972" y="13470"/>
                  </a:lnTo>
                  <a:lnTo>
                    <a:pt x="13188" y="13171"/>
                  </a:lnTo>
                  <a:lnTo>
                    <a:pt x="13586" y="12690"/>
                  </a:lnTo>
                  <a:lnTo>
                    <a:pt x="13985" y="12225"/>
                  </a:lnTo>
                  <a:lnTo>
                    <a:pt x="14417" y="11776"/>
                  </a:lnTo>
                  <a:lnTo>
                    <a:pt x="14849" y="11378"/>
                  </a:lnTo>
                  <a:lnTo>
                    <a:pt x="15314" y="10996"/>
                  </a:lnTo>
                  <a:lnTo>
                    <a:pt x="15779" y="10630"/>
                  </a:lnTo>
                  <a:lnTo>
                    <a:pt x="16244" y="10315"/>
                  </a:lnTo>
                  <a:lnTo>
                    <a:pt x="16742" y="10016"/>
                  </a:lnTo>
                  <a:lnTo>
                    <a:pt x="17240" y="9750"/>
                  </a:lnTo>
                  <a:lnTo>
                    <a:pt x="17739" y="9534"/>
                  </a:lnTo>
                  <a:lnTo>
                    <a:pt x="18253" y="9335"/>
                  </a:lnTo>
                  <a:lnTo>
                    <a:pt x="18768" y="9169"/>
                  </a:lnTo>
                  <a:lnTo>
                    <a:pt x="19283" y="9052"/>
                  </a:lnTo>
                  <a:lnTo>
                    <a:pt x="19798" y="8953"/>
                  </a:lnTo>
                  <a:lnTo>
                    <a:pt x="20330" y="8903"/>
                  </a:lnTo>
                  <a:lnTo>
                    <a:pt x="20844" y="8886"/>
                  </a:lnTo>
                  <a:close/>
                  <a:moveTo>
                    <a:pt x="69042" y="4568"/>
                  </a:moveTo>
                  <a:lnTo>
                    <a:pt x="69491" y="4900"/>
                  </a:lnTo>
                  <a:lnTo>
                    <a:pt x="69923" y="5266"/>
                  </a:lnTo>
                  <a:lnTo>
                    <a:pt x="70354" y="5648"/>
                  </a:lnTo>
                  <a:lnTo>
                    <a:pt x="70770" y="6046"/>
                  </a:lnTo>
                  <a:lnTo>
                    <a:pt x="71185" y="6462"/>
                  </a:lnTo>
                  <a:lnTo>
                    <a:pt x="71567" y="6910"/>
                  </a:lnTo>
                  <a:lnTo>
                    <a:pt x="71932" y="7358"/>
                  </a:lnTo>
                  <a:lnTo>
                    <a:pt x="72281" y="7807"/>
                  </a:lnTo>
                  <a:lnTo>
                    <a:pt x="72746" y="8488"/>
                  </a:lnTo>
                  <a:lnTo>
                    <a:pt x="73178" y="9185"/>
                  </a:lnTo>
                  <a:lnTo>
                    <a:pt x="73577" y="9900"/>
                  </a:lnTo>
                  <a:lnTo>
                    <a:pt x="73942" y="10614"/>
                  </a:lnTo>
                  <a:lnTo>
                    <a:pt x="74274" y="11344"/>
                  </a:lnTo>
                  <a:lnTo>
                    <a:pt x="74573" y="12075"/>
                  </a:lnTo>
                  <a:lnTo>
                    <a:pt x="74822" y="12823"/>
                  </a:lnTo>
                  <a:lnTo>
                    <a:pt x="75021" y="13570"/>
                  </a:lnTo>
                  <a:lnTo>
                    <a:pt x="75121" y="13969"/>
                  </a:lnTo>
                  <a:lnTo>
                    <a:pt x="75204" y="14367"/>
                  </a:lnTo>
                  <a:lnTo>
                    <a:pt x="75271" y="14782"/>
                  </a:lnTo>
                  <a:lnTo>
                    <a:pt x="75337" y="15181"/>
                  </a:lnTo>
                  <a:lnTo>
                    <a:pt x="75387" y="15580"/>
                  </a:lnTo>
                  <a:lnTo>
                    <a:pt x="75420" y="15978"/>
                  </a:lnTo>
                  <a:lnTo>
                    <a:pt x="75437" y="16360"/>
                  </a:lnTo>
                  <a:lnTo>
                    <a:pt x="75453" y="16759"/>
                  </a:lnTo>
                  <a:lnTo>
                    <a:pt x="75437" y="17141"/>
                  </a:lnTo>
                  <a:lnTo>
                    <a:pt x="75420" y="17523"/>
                  </a:lnTo>
                  <a:lnTo>
                    <a:pt x="75387" y="17905"/>
                  </a:lnTo>
                  <a:lnTo>
                    <a:pt x="75354" y="18270"/>
                  </a:lnTo>
                  <a:lnTo>
                    <a:pt x="75287" y="18652"/>
                  </a:lnTo>
                  <a:lnTo>
                    <a:pt x="75221" y="19018"/>
                  </a:lnTo>
                  <a:lnTo>
                    <a:pt x="75138" y="19383"/>
                  </a:lnTo>
                  <a:lnTo>
                    <a:pt x="75055" y="19748"/>
                  </a:lnTo>
                  <a:lnTo>
                    <a:pt x="74905" y="20247"/>
                  </a:lnTo>
                  <a:lnTo>
                    <a:pt x="74723" y="20712"/>
                  </a:lnTo>
                  <a:lnTo>
                    <a:pt x="74490" y="20313"/>
                  </a:lnTo>
                  <a:lnTo>
                    <a:pt x="74241" y="19931"/>
                  </a:lnTo>
                  <a:lnTo>
                    <a:pt x="73959" y="19566"/>
                  </a:lnTo>
                  <a:lnTo>
                    <a:pt x="73660" y="19217"/>
                  </a:lnTo>
                  <a:lnTo>
                    <a:pt x="73327" y="18901"/>
                  </a:lnTo>
                  <a:lnTo>
                    <a:pt x="72995" y="18602"/>
                  </a:lnTo>
                  <a:lnTo>
                    <a:pt x="72630" y="18320"/>
                  </a:lnTo>
                  <a:lnTo>
                    <a:pt x="72264" y="18071"/>
                  </a:lnTo>
                  <a:lnTo>
                    <a:pt x="72015" y="17921"/>
                  </a:lnTo>
                  <a:lnTo>
                    <a:pt x="71750" y="17772"/>
                  </a:lnTo>
                  <a:lnTo>
                    <a:pt x="71484" y="17639"/>
                  </a:lnTo>
                  <a:lnTo>
                    <a:pt x="71218" y="17523"/>
                  </a:lnTo>
                  <a:lnTo>
                    <a:pt x="70936" y="17407"/>
                  </a:lnTo>
                  <a:lnTo>
                    <a:pt x="70670" y="17307"/>
                  </a:lnTo>
                  <a:lnTo>
                    <a:pt x="70388" y="17224"/>
                  </a:lnTo>
                  <a:lnTo>
                    <a:pt x="70089" y="17141"/>
                  </a:lnTo>
                  <a:lnTo>
                    <a:pt x="69806" y="17074"/>
                  </a:lnTo>
                  <a:lnTo>
                    <a:pt x="69507" y="17025"/>
                  </a:lnTo>
                  <a:lnTo>
                    <a:pt x="69208" y="16975"/>
                  </a:lnTo>
                  <a:lnTo>
                    <a:pt x="68910" y="16942"/>
                  </a:lnTo>
                  <a:lnTo>
                    <a:pt x="68611" y="16908"/>
                  </a:lnTo>
                  <a:lnTo>
                    <a:pt x="68312" y="16892"/>
                  </a:lnTo>
                  <a:lnTo>
                    <a:pt x="67996" y="16892"/>
                  </a:lnTo>
                  <a:lnTo>
                    <a:pt x="67697" y="16908"/>
                  </a:lnTo>
                  <a:lnTo>
                    <a:pt x="67382" y="16925"/>
                  </a:lnTo>
                  <a:lnTo>
                    <a:pt x="67083" y="16942"/>
                  </a:lnTo>
                  <a:lnTo>
                    <a:pt x="66767" y="16975"/>
                  </a:lnTo>
                  <a:lnTo>
                    <a:pt x="66468" y="17025"/>
                  </a:lnTo>
                  <a:lnTo>
                    <a:pt x="66153" y="17091"/>
                  </a:lnTo>
                  <a:lnTo>
                    <a:pt x="65854" y="17157"/>
                  </a:lnTo>
                  <a:lnTo>
                    <a:pt x="65538" y="17224"/>
                  </a:lnTo>
                  <a:lnTo>
                    <a:pt x="65239" y="17324"/>
                  </a:lnTo>
                  <a:lnTo>
                    <a:pt x="64940" y="17423"/>
                  </a:lnTo>
                  <a:lnTo>
                    <a:pt x="64641" y="17523"/>
                  </a:lnTo>
                  <a:lnTo>
                    <a:pt x="64342" y="17639"/>
                  </a:lnTo>
                  <a:lnTo>
                    <a:pt x="64060" y="17772"/>
                  </a:lnTo>
                  <a:lnTo>
                    <a:pt x="63761" y="17921"/>
                  </a:lnTo>
                  <a:lnTo>
                    <a:pt x="63479" y="18071"/>
                  </a:lnTo>
                  <a:lnTo>
                    <a:pt x="63196" y="18220"/>
                  </a:lnTo>
                  <a:lnTo>
                    <a:pt x="62914" y="18386"/>
                  </a:lnTo>
                  <a:lnTo>
                    <a:pt x="62515" y="18669"/>
                  </a:lnTo>
                  <a:lnTo>
                    <a:pt x="62117" y="18968"/>
                  </a:lnTo>
                  <a:lnTo>
                    <a:pt x="61718" y="19283"/>
                  </a:lnTo>
                  <a:lnTo>
                    <a:pt x="61353" y="19616"/>
                  </a:lnTo>
                  <a:lnTo>
                    <a:pt x="60987" y="19964"/>
                  </a:lnTo>
                  <a:lnTo>
                    <a:pt x="60638" y="20346"/>
                  </a:lnTo>
                  <a:lnTo>
                    <a:pt x="60290" y="20728"/>
                  </a:lnTo>
                  <a:lnTo>
                    <a:pt x="59974" y="21144"/>
                  </a:lnTo>
                  <a:lnTo>
                    <a:pt x="59476" y="20263"/>
                  </a:lnTo>
                  <a:lnTo>
                    <a:pt x="58978" y="19383"/>
                  </a:lnTo>
                  <a:lnTo>
                    <a:pt x="59310" y="18835"/>
                  </a:lnTo>
                  <a:lnTo>
                    <a:pt x="59476" y="18586"/>
                  </a:lnTo>
                  <a:lnTo>
                    <a:pt x="59659" y="18337"/>
                  </a:lnTo>
                  <a:lnTo>
                    <a:pt x="59841" y="18088"/>
                  </a:lnTo>
                  <a:lnTo>
                    <a:pt x="60024" y="17872"/>
                  </a:lnTo>
                  <a:lnTo>
                    <a:pt x="60207" y="17639"/>
                  </a:lnTo>
                  <a:lnTo>
                    <a:pt x="60406" y="17440"/>
                  </a:lnTo>
                  <a:lnTo>
                    <a:pt x="60605" y="17241"/>
                  </a:lnTo>
                  <a:lnTo>
                    <a:pt x="60805" y="17058"/>
                  </a:lnTo>
                  <a:lnTo>
                    <a:pt x="61020" y="16892"/>
                  </a:lnTo>
                  <a:lnTo>
                    <a:pt x="61236" y="16726"/>
                  </a:lnTo>
                  <a:lnTo>
                    <a:pt x="61452" y="16560"/>
                  </a:lnTo>
                  <a:lnTo>
                    <a:pt x="61685" y="16427"/>
                  </a:lnTo>
                  <a:lnTo>
                    <a:pt x="61917" y="16294"/>
                  </a:lnTo>
                  <a:lnTo>
                    <a:pt x="62150" y="16178"/>
                  </a:lnTo>
                  <a:lnTo>
                    <a:pt x="62399" y="16061"/>
                  </a:lnTo>
                  <a:lnTo>
                    <a:pt x="62665" y="15945"/>
                  </a:lnTo>
                  <a:lnTo>
                    <a:pt x="63196" y="15762"/>
                  </a:lnTo>
                  <a:lnTo>
                    <a:pt x="63744" y="15596"/>
                  </a:lnTo>
                  <a:lnTo>
                    <a:pt x="64309" y="15447"/>
                  </a:lnTo>
                  <a:lnTo>
                    <a:pt x="64890" y="15281"/>
                  </a:lnTo>
                  <a:lnTo>
                    <a:pt x="65488" y="15115"/>
                  </a:lnTo>
                  <a:lnTo>
                    <a:pt x="65771" y="15015"/>
                  </a:lnTo>
                  <a:lnTo>
                    <a:pt x="66069" y="14899"/>
                  </a:lnTo>
                  <a:lnTo>
                    <a:pt x="66352" y="14782"/>
                  </a:lnTo>
                  <a:lnTo>
                    <a:pt x="66634" y="14650"/>
                  </a:lnTo>
                  <a:lnTo>
                    <a:pt x="66983" y="14467"/>
                  </a:lnTo>
                  <a:lnTo>
                    <a:pt x="67299" y="14251"/>
                  </a:lnTo>
                  <a:lnTo>
                    <a:pt x="67614" y="14018"/>
                  </a:lnTo>
                  <a:lnTo>
                    <a:pt x="67913" y="13786"/>
                  </a:lnTo>
                  <a:lnTo>
                    <a:pt x="68179" y="13504"/>
                  </a:lnTo>
                  <a:lnTo>
                    <a:pt x="68444" y="13221"/>
                  </a:lnTo>
                  <a:lnTo>
                    <a:pt x="68677" y="12922"/>
                  </a:lnTo>
                  <a:lnTo>
                    <a:pt x="68910" y="12590"/>
                  </a:lnTo>
                  <a:lnTo>
                    <a:pt x="69109" y="12258"/>
                  </a:lnTo>
                  <a:lnTo>
                    <a:pt x="69292" y="11893"/>
                  </a:lnTo>
                  <a:lnTo>
                    <a:pt x="69458" y="11527"/>
                  </a:lnTo>
                  <a:lnTo>
                    <a:pt x="69607" y="11145"/>
                  </a:lnTo>
                  <a:lnTo>
                    <a:pt x="69740" y="10747"/>
                  </a:lnTo>
                  <a:lnTo>
                    <a:pt x="69840" y="10331"/>
                  </a:lnTo>
                  <a:lnTo>
                    <a:pt x="69923" y="9900"/>
                  </a:lnTo>
                  <a:lnTo>
                    <a:pt x="69989" y="9468"/>
                  </a:lnTo>
                  <a:lnTo>
                    <a:pt x="70022" y="8986"/>
                  </a:lnTo>
                  <a:lnTo>
                    <a:pt x="70039" y="8504"/>
                  </a:lnTo>
                  <a:lnTo>
                    <a:pt x="70022" y="8023"/>
                  </a:lnTo>
                  <a:lnTo>
                    <a:pt x="69972" y="7558"/>
                  </a:lnTo>
                  <a:lnTo>
                    <a:pt x="69906" y="7076"/>
                  </a:lnTo>
                  <a:lnTo>
                    <a:pt x="69806" y="6611"/>
                  </a:lnTo>
                  <a:lnTo>
                    <a:pt x="69690" y="6146"/>
                  </a:lnTo>
                  <a:lnTo>
                    <a:pt x="69541" y="5698"/>
                  </a:lnTo>
                  <a:lnTo>
                    <a:pt x="69424" y="5399"/>
                  </a:lnTo>
                  <a:lnTo>
                    <a:pt x="69308" y="5116"/>
                  </a:lnTo>
                  <a:lnTo>
                    <a:pt x="69175" y="4834"/>
                  </a:lnTo>
                  <a:lnTo>
                    <a:pt x="69042" y="4568"/>
                  </a:lnTo>
                  <a:close/>
                  <a:moveTo>
                    <a:pt x="39230" y="13719"/>
                  </a:moveTo>
                  <a:lnTo>
                    <a:pt x="39180" y="14284"/>
                  </a:lnTo>
                  <a:lnTo>
                    <a:pt x="39097" y="14849"/>
                  </a:lnTo>
                  <a:lnTo>
                    <a:pt x="39014" y="15397"/>
                  </a:lnTo>
                  <a:lnTo>
                    <a:pt x="38914" y="15945"/>
                  </a:lnTo>
                  <a:lnTo>
                    <a:pt x="38815" y="16443"/>
                  </a:lnTo>
                  <a:lnTo>
                    <a:pt x="38699" y="16942"/>
                  </a:lnTo>
                  <a:lnTo>
                    <a:pt x="38582" y="17407"/>
                  </a:lnTo>
                  <a:lnTo>
                    <a:pt x="38449" y="17888"/>
                  </a:lnTo>
                  <a:lnTo>
                    <a:pt x="38300" y="18353"/>
                  </a:lnTo>
                  <a:lnTo>
                    <a:pt x="38134" y="18802"/>
                  </a:lnTo>
                  <a:lnTo>
                    <a:pt x="37968" y="19250"/>
                  </a:lnTo>
                  <a:lnTo>
                    <a:pt x="37802" y="19682"/>
                  </a:lnTo>
                  <a:lnTo>
                    <a:pt x="37071" y="20031"/>
                  </a:lnTo>
                  <a:lnTo>
                    <a:pt x="36340" y="20363"/>
                  </a:lnTo>
                  <a:lnTo>
                    <a:pt x="35593" y="20662"/>
                  </a:lnTo>
                  <a:lnTo>
                    <a:pt x="34845" y="20961"/>
                  </a:lnTo>
                  <a:lnTo>
                    <a:pt x="34663" y="20778"/>
                  </a:lnTo>
                  <a:lnTo>
                    <a:pt x="34463" y="20612"/>
                  </a:lnTo>
                  <a:lnTo>
                    <a:pt x="34264" y="20446"/>
                  </a:lnTo>
                  <a:lnTo>
                    <a:pt x="34048" y="20296"/>
                  </a:lnTo>
                  <a:lnTo>
                    <a:pt x="33832" y="20164"/>
                  </a:lnTo>
                  <a:lnTo>
                    <a:pt x="33616" y="20031"/>
                  </a:lnTo>
                  <a:lnTo>
                    <a:pt x="33384" y="19914"/>
                  </a:lnTo>
                  <a:lnTo>
                    <a:pt x="33168" y="19798"/>
                  </a:lnTo>
                  <a:lnTo>
                    <a:pt x="32935" y="19699"/>
                  </a:lnTo>
                  <a:lnTo>
                    <a:pt x="32686" y="19599"/>
                  </a:lnTo>
                  <a:lnTo>
                    <a:pt x="32454" y="19532"/>
                  </a:lnTo>
                  <a:lnTo>
                    <a:pt x="32205" y="19466"/>
                  </a:lnTo>
                  <a:lnTo>
                    <a:pt x="31956" y="19416"/>
                  </a:lnTo>
                  <a:lnTo>
                    <a:pt x="31706" y="19366"/>
                  </a:lnTo>
                  <a:lnTo>
                    <a:pt x="31457" y="19333"/>
                  </a:lnTo>
                  <a:lnTo>
                    <a:pt x="31208" y="19317"/>
                  </a:lnTo>
                  <a:lnTo>
                    <a:pt x="30909" y="19317"/>
                  </a:lnTo>
                  <a:lnTo>
                    <a:pt x="30610" y="19333"/>
                  </a:lnTo>
                  <a:lnTo>
                    <a:pt x="30311" y="19366"/>
                  </a:lnTo>
                  <a:lnTo>
                    <a:pt x="30012" y="19416"/>
                  </a:lnTo>
                  <a:lnTo>
                    <a:pt x="29713" y="19483"/>
                  </a:lnTo>
                  <a:lnTo>
                    <a:pt x="29414" y="19566"/>
                  </a:lnTo>
                  <a:lnTo>
                    <a:pt x="29115" y="19665"/>
                  </a:lnTo>
                  <a:lnTo>
                    <a:pt x="28833" y="19782"/>
                  </a:lnTo>
                  <a:lnTo>
                    <a:pt x="28534" y="19914"/>
                  </a:lnTo>
                  <a:lnTo>
                    <a:pt x="28252" y="20047"/>
                  </a:lnTo>
                  <a:lnTo>
                    <a:pt x="27969" y="20213"/>
                  </a:lnTo>
                  <a:lnTo>
                    <a:pt x="27687" y="20380"/>
                  </a:lnTo>
                  <a:lnTo>
                    <a:pt x="27421" y="20579"/>
                  </a:lnTo>
                  <a:lnTo>
                    <a:pt x="27156" y="20778"/>
                  </a:lnTo>
                  <a:lnTo>
                    <a:pt x="26890" y="20994"/>
                  </a:lnTo>
                  <a:lnTo>
                    <a:pt x="26641" y="21227"/>
                  </a:lnTo>
                  <a:lnTo>
                    <a:pt x="26475" y="21077"/>
                  </a:lnTo>
                  <a:lnTo>
                    <a:pt x="26143" y="20745"/>
                  </a:lnTo>
                  <a:lnTo>
                    <a:pt x="25844" y="20363"/>
                  </a:lnTo>
                  <a:lnTo>
                    <a:pt x="25561" y="19981"/>
                  </a:lnTo>
                  <a:lnTo>
                    <a:pt x="25295" y="19582"/>
                  </a:lnTo>
                  <a:lnTo>
                    <a:pt x="25611" y="19283"/>
                  </a:lnTo>
                  <a:lnTo>
                    <a:pt x="25910" y="18968"/>
                  </a:lnTo>
                  <a:lnTo>
                    <a:pt x="26192" y="18636"/>
                  </a:lnTo>
                  <a:lnTo>
                    <a:pt x="26441" y="18303"/>
                  </a:lnTo>
                  <a:lnTo>
                    <a:pt x="26657" y="17988"/>
                  </a:lnTo>
                  <a:lnTo>
                    <a:pt x="26857" y="17672"/>
                  </a:lnTo>
                  <a:lnTo>
                    <a:pt x="27039" y="17357"/>
                  </a:lnTo>
                  <a:lnTo>
                    <a:pt x="27205" y="17025"/>
                  </a:lnTo>
                  <a:lnTo>
                    <a:pt x="27355" y="16692"/>
                  </a:lnTo>
                  <a:lnTo>
                    <a:pt x="27471" y="16360"/>
                  </a:lnTo>
                  <a:lnTo>
                    <a:pt x="27571" y="16028"/>
                  </a:lnTo>
                  <a:lnTo>
                    <a:pt x="27654" y="15679"/>
                  </a:lnTo>
                  <a:lnTo>
                    <a:pt x="27853" y="15928"/>
                  </a:lnTo>
                  <a:lnTo>
                    <a:pt x="28053" y="16144"/>
                  </a:lnTo>
                  <a:lnTo>
                    <a:pt x="28268" y="16360"/>
                  </a:lnTo>
                  <a:lnTo>
                    <a:pt x="28501" y="16576"/>
                  </a:lnTo>
                  <a:lnTo>
                    <a:pt x="28733" y="16759"/>
                  </a:lnTo>
                  <a:lnTo>
                    <a:pt x="28966" y="16942"/>
                  </a:lnTo>
                  <a:lnTo>
                    <a:pt x="29199" y="17124"/>
                  </a:lnTo>
                  <a:lnTo>
                    <a:pt x="29448" y="17274"/>
                  </a:lnTo>
                  <a:lnTo>
                    <a:pt x="29697" y="17423"/>
                  </a:lnTo>
                  <a:lnTo>
                    <a:pt x="29946" y="17556"/>
                  </a:lnTo>
                  <a:lnTo>
                    <a:pt x="30212" y="17672"/>
                  </a:lnTo>
                  <a:lnTo>
                    <a:pt x="30477" y="17772"/>
                  </a:lnTo>
                  <a:lnTo>
                    <a:pt x="30743" y="17872"/>
                  </a:lnTo>
                  <a:lnTo>
                    <a:pt x="31009" y="17938"/>
                  </a:lnTo>
                  <a:lnTo>
                    <a:pt x="31275" y="18004"/>
                  </a:lnTo>
                  <a:lnTo>
                    <a:pt x="31540" y="18054"/>
                  </a:lnTo>
                  <a:lnTo>
                    <a:pt x="31823" y="18088"/>
                  </a:lnTo>
                  <a:lnTo>
                    <a:pt x="32088" y="18121"/>
                  </a:lnTo>
                  <a:lnTo>
                    <a:pt x="32354" y="18121"/>
                  </a:lnTo>
                  <a:lnTo>
                    <a:pt x="32636" y="18104"/>
                  </a:lnTo>
                  <a:lnTo>
                    <a:pt x="32902" y="18088"/>
                  </a:lnTo>
                  <a:lnTo>
                    <a:pt x="33151" y="18054"/>
                  </a:lnTo>
                  <a:lnTo>
                    <a:pt x="33400" y="18004"/>
                  </a:lnTo>
                  <a:lnTo>
                    <a:pt x="33650" y="17955"/>
                  </a:lnTo>
                  <a:lnTo>
                    <a:pt x="33899" y="17888"/>
                  </a:lnTo>
                  <a:lnTo>
                    <a:pt x="34131" y="17822"/>
                  </a:lnTo>
                  <a:lnTo>
                    <a:pt x="34613" y="17639"/>
                  </a:lnTo>
                  <a:lnTo>
                    <a:pt x="35061" y="17423"/>
                  </a:lnTo>
                  <a:lnTo>
                    <a:pt x="35510" y="17191"/>
                  </a:lnTo>
                  <a:lnTo>
                    <a:pt x="35925" y="16908"/>
                  </a:lnTo>
                  <a:lnTo>
                    <a:pt x="36340" y="16609"/>
                  </a:lnTo>
                  <a:lnTo>
                    <a:pt x="36755" y="16294"/>
                  </a:lnTo>
                  <a:lnTo>
                    <a:pt x="37137" y="15962"/>
                  </a:lnTo>
                  <a:lnTo>
                    <a:pt x="37519" y="15613"/>
                  </a:lnTo>
                  <a:lnTo>
                    <a:pt x="37885" y="15247"/>
                  </a:lnTo>
                  <a:lnTo>
                    <a:pt x="38234" y="14865"/>
                  </a:lnTo>
                  <a:lnTo>
                    <a:pt x="38582" y="14483"/>
                  </a:lnTo>
                  <a:lnTo>
                    <a:pt x="39230" y="13719"/>
                  </a:lnTo>
                  <a:close/>
                  <a:moveTo>
                    <a:pt x="31192" y="19998"/>
                  </a:moveTo>
                  <a:lnTo>
                    <a:pt x="31574" y="20031"/>
                  </a:lnTo>
                  <a:lnTo>
                    <a:pt x="31972" y="20097"/>
                  </a:lnTo>
                  <a:lnTo>
                    <a:pt x="32354" y="20197"/>
                  </a:lnTo>
                  <a:lnTo>
                    <a:pt x="32720" y="20330"/>
                  </a:lnTo>
                  <a:lnTo>
                    <a:pt x="33102" y="20512"/>
                  </a:lnTo>
                  <a:lnTo>
                    <a:pt x="33450" y="20712"/>
                  </a:lnTo>
                  <a:lnTo>
                    <a:pt x="33799" y="20944"/>
                  </a:lnTo>
                  <a:lnTo>
                    <a:pt x="34131" y="21210"/>
                  </a:lnTo>
                  <a:lnTo>
                    <a:pt x="33367" y="21476"/>
                  </a:lnTo>
                  <a:lnTo>
                    <a:pt x="32603" y="21708"/>
                  </a:lnTo>
                  <a:lnTo>
                    <a:pt x="31823" y="21924"/>
                  </a:lnTo>
                  <a:lnTo>
                    <a:pt x="31042" y="22107"/>
                  </a:lnTo>
                  <a:lnTo>
                    <a:pt x="30477" y="22240"/>
                  </a:lnTo>
                  <a:lnTo>
                    <a:pt x="30178" y="22289"/>
                  </a:lnTo>
                  <a:lnTo>
                    <a:pt x="29879" y="22323"/>
                  </a:lnTo>
                  <a:lnTo>
                    <a:pt x="29580" y="22356"/>
                  </a:lnTo>
                  <a:lnTo>
                    <a:pt x="28966" y="22356"/>
                  </a:lnTo>
                  <a:lnTo>
                    <a:pt x="28684" y="22306"/>
                  </a:lnTo>
                  <a:lnTo>
                    <a:pt x="28484" y="22273"/>
                  </a:lnTo>
                  <a:lnTo>
                    <a:pt x="28302" y="22223"/>
                  </a:lnTo>
                  <a:lnTo>
                    <a:pt x="28102" y="22157"/>
                  </a:lnTo>
                  <a:lnTo>
                    <a:pt x="27920" y="22074"/>
                  </a:lnTo>
                  <a:lnTo>
                    <a:pt x="27720" y="21991"/>
                  </a:lnTo>
                  <a:lnTo>
                    <a:pt x="27538" y="21891"/>
                  </a:lnTo>
                  <a:lnTo>
                    <a:pt x="27355" y="21775"/>
                  </a:lnTo>
                  <a:lnTo>
                    <a:pt x="27156" y="21642"/>
                  </a:lnTo>
                  <a:lnTo>
                    <a:pt x="27388" y="21442"/>
                  </a:lnTo>
                  <a:lnTo>
                    <a:pt x="27621" y="21260"/>
                  </a:lnTo>
                  <a:lnTo>
                    <a:pt x="27853" y="21077"/>
                  </a:lnTo>
                  <a:lnTo>
                    <a:pt x="28102" y="20911"/>
                  </a:lnTo>
                  <a:lnTo>
                    <a:pt x="28351" y="20762"/>
                  </a:lnTo>
                  <a:lnTo>
                    <a:pt x="28601" y="20629"/>
                  </a:lnTo>
                  <a:lnTo>
                    <a:pt x="28850" y="20496"/>
                  </a:lnTo>
                  <a:lnTo>
                    <a:pt x="29099" y="20380"/>
                  </a:lnTo>
                  <a:lnTo>
                    <a:pt x="29365" y="20280"/>
                  </a:lnTo>
                  <a:lnTo>
                    <a:pt x="29614" y="20197"/>
                  </a:lnTo>
                  <a:lnTo>
                    <a:pt x="29879" y="20130"/>
                  </a:lnTo>
                  <a:lnTo>
                    <a:pt x="30145" y="20081"/>
                  </a:lnTo>
                  <a:lnTo>
                    <a:pt x="30394" y="20031"/>
                  </a:lnTo>
                  <a:lnTo>
                    <a:pt x="30660" y="19998"/>
                  </a:lnTo>
                  <a:close/>
                  <a:moveTo>
                    <a:pt x="13753" y="14417"/>
                  </a:moveTo>
                  <a:lnTo>
                    <a:pt x="14101" y="14450"/>
                  </a:lnTo>
                  <a:lnTo>
                    <a:pt x="14450" y="14483"/>
                  </a:lnTo>
                  <a:lnTo>
                    <a:pt x="14799" y="14517"/>
                  </a:lnTo>
                  <a:lnTo>
                    <a:pt x="15148" y="14583"/>
                  </a:lnTo>
                  <a:lnTo>
                    <a:pt x="15546" y="14666"/>
                  </a:lnTo>
                  <a:lnTo>
                    <a:pt x="15945" y="14766"/>
                  </a:lnTo>
                  <a:lnTo>
                    <a:pt x="16310" y="14865"/>
                  </a:lnTo>
                  <a:lnTo>
                    <a:pt x="16692" y="14998"/>
                  </a:lnTo>
                  <a:lnTo>
                    <a:pt x="17041" y="15148"/>
                  </a:lnTo>
                  <a:lnTo>
                    <a:pt x="17390" y="15314"/>
                  </a:lnTo>
                  <a:lnTo>
                    <a:pt x="17722" y="15480"/>
                  </a:lnTo>
                  <a:lnTo>
                    <a:pt x="18038" y="15663"/>
                  </a:lnTo>
                  <a:lnTo>
                    <a:pt x="18337" y="15862"/>
                  </a:lnTo>
                  <a:lnTo>
                    <a:pt x="18619" y="16078"/>
                  </a:lnTo>
                  <a:lnTo>
                    <a:pt x="18885" y="16310"/>
                  </a:lnTo>
                  <a:lnTo>
                    <a:pt x="19150" y="16543"/>
                  </a:lnTo>
                  <a:lnTo>
                    <a:pt x="19383" y="16792"/>
                  </a:lnTo>
                  <a:lnTo>
                    <a:pt x="19599" y="17058"/>
                  </a:lnTo>
                  <a:lnTo>
                    <a:pt x="19798" y="17324"/>
                  </a:lnTo>
                  <a:lnTo>
                    <a:pt x="19981" y="17606"/>
                  </a:lnTo>
                  <a:lnTo>
                    <a:pt x="20097" y="17805"/>
                  </a:lnTo>
                  <a:lnTo>
                    <a:pt x="20197" y="18021"/>
                  </a:lnTo>
                  <a:lnTo>
                    <a:pt x="20296" y="18237"/>
                  </a:lnTo>
                  <a:lnTo>
                    <a:pt x="20379" y="18453"/>
                  </a:lnTo>
                  <a:lnTo>
                    <a:pt x="20529" y="18901"/>
                  </a:lnTo>
                  <a:lnTo>
                    <a:pt x="20645" y="19350"/>
                  </a:lnTo>
                  <a:lnTo>
                    <a:pt x="20728" y="19815"/>
                  </a:lnTo>
                  <a:lnTo>
                    <a:pt x="20778" y="20296"/>
                  </a:lnTo>
                  <a:lnTo>
                    <a:pt x="20811" y="20778"/>
                  </a:lnTo>
                  <a:lnTo>
                    <a:pt x="20811" y="21260"/>
                  </a:lnTo>
                  <a:lnTo>
                    <a:pt x="20114" y="21442"/>
                  </a:lnTo>
                  <a:lnTo>
                    <a:pt x="19399" y="21609"/>
                  </a:lnTo>
                  <a:lnTo>
                    <a:pt x="18685" y="21741"/>
                  </a:lnTo>
                  <a:lnTo>
                    <a:pt x="17971" y="21858"/>
                  </a:lnTo>
                  <a:lnTo>
                    <a:pt x="17240" y="21941"/>
                  </a:lnTo>
                  <a:lnTo>
                    <a:pt x="16526" y="22024"/>
                  </a:lnTo>
                  <a:lnTo>
                    <a:pt x="15065" y="22173"/>
                  </a:lnTo>
                  <a:lnTo>
                    <a:pt x="13968" y="22289"/>
                  </a:lnTo>
                  <a:lnTo>
                    <a:pt x="12822" y="22406"/>
                  </a:lnTo>
                  <a:lnTo>
                    <a:pt x="12623" y="22107"/>
                  </a:lnTo>
                  <a:lnTo>
                    <a:pt x="12440" y="21791"/>
                  </a:lnTo>
                  <a:lnTo>
                    <a:pt x="12274" y="21476"/>
                  </a:lnTo>
                  <a:lnTo>
                    <a:pt x="12125" y="21160"/>
                  </a:lnTo>
                  <a:lnTo>
                    <a:pt x="11975" y="20845"/>
                  </a:lnTo>
                  <a:lnTo>
                    <a:pt x="11843" y="20529"/>
                  </a:lnTo>
                  <a:lnTo>
                    <a:pt x="11726" y="20213"/>
                  </a:lnTo>
                  <a:lnTo>
                    <a:pt x="11627" y="19898"/>
                  </a:lnTo>
                  <a:lnTo>
                    <a:pt x="11544" y="19582"/>
                  </a:lnTo>
                  <a:lnTo>
                    <a:pt x="11477" y="19267"/>
                  </a:lnTo>
                  <a:lnTo>
                    <a:pt x="11427" y="18951"/>
                  </a:lnTo>
                  <a:lnTo>
                    <a:pt x="11378" y="18652"/>
                  </a:lnTo>
                  <a:lnTo>
                    <a:pt x="11361" y="18337"/>
                  </a:lnTo>
                  <a:lnTo>
                    <a:pt x="11344" y="18038"/>
                  </a:lnTo>
                  <a:lnTo>
                    <a:pt x="11344" y="17739"/>
                  </a:lnTo>
                  <a:lnTo>
                    <a:pt x="11361" y="17440"/>
                  </a:lnTo>
                  <a:lnTo>
                    <a:pt x="11411" y="17074"/>
                  </a:lnTo>
                  <a:lnTo>
                    <a:pt x="11477" y="16709"/>
                  </a:lnTo>
                  <a:lnTo>
                    <a:pt x="11560" y="16344"/>
                  </a:lnTo>
                  <a:lnTo>
                    <a:pt x="11676" y="15962"/>
                  </a:lnTo>
                  <a:lnTo>
                    <a:pt x="11809" y="15596"/>
                  </a:lnTo>
                  <a:lnTo>
                    <a:pt x="11959" y="15214"/>
                  </a:lnTo>
                  <a:lnTo>
                    <a:pt x="12142" y="14832"/>
                  </a:lnTo>
                  <a:lnTo>
                    <a:pt x="12341" y="14467"/>
                  </a:lnTo>
                  <a:lnTo>
                    <a:pt x="12706" y="14434"/>
                  </a:lnTo>
                  <a:lnTo>
                    <a:pt x="13055" y="14417"/>
                  </a:lnTo>
                  <a:close/>
                  <a:moveTo>
                    <a:pt x="37370" y="20629"/>
                  </a:moveTo>
                  <a:lnTo>
                    <a:pt x="37088" y="21177"/>
                  </a:lnTo>
                  <a:lnTo>
                    <a:pt x="36789" y="21692"/>
                  </a:lnTo>
                  <a:lnTo>
                    <a:pt x="36473" y="22206"/>
                  </a:lnTo>
                  <a:lnTo>
                    <a:pt x="36124" y="22705"/>
                  </a:lnTo>
                  <a:lnTo>
                    <a:pt x="35958" y="22373"/>
                  </a:lnTo>
                  <a:lnTo>
                    <a:pt x="35775" y="22074"/>
                  </a:lnTo>
                  <a:lnTo>
                    <a:pt x="35560" y="21775"/>
                  </a:lnTo>
                  <a:lnTo>
                    <a:pt x="35344" y="21492"/>
                  </a:lnTo>
                  <a:lnTo>
                    <a:pt x="36357" y="21077"/>
                  </a:lnTo>
                  <a:lnTo>
                    <a:pt x="37370" y="20629"/>
                  </a:lnTo>
                  <a:close/>
                  <a:moveTo>
                    <a:pt x="58612" y="20114"/>
                  </a:moveTo>
                  <a:lnTo>
                    <a:pt x="59077" y="20928"/>
                  </a:lnTo>
                  <a:lnTo>
                    <a:pt x="59542" y="21725"/>
                  </a:lnTo>
                  <a:lnTo>
                    <a:pt x="59277" y="22157"/>
                  </a:lnTo>
                  <a:lnTo>
                    <a:pt x="59011" y="22588"/>
                  </a:lnTo>
                  <a:lnTo>
                    <a:pt x="58762" y="23020"/>
                  </a:lnTo>
                  <a:lnTo>
                    <a:pt x="58529" y="23485"/>
                  </a:lnTo>
                  <a:lnTo>
                    <a:pt x="57749" y="23469"/>
                  </a:lnTo>
                  <a:lnTo>
                    <a:pt x="57483" y="23469"/>
                  </a:lnTo>
                  <a:lnTo>
                    <a:pt x="57599" y="23004"/>
                  </a:lnTo>
                  <a:lnTo>
                    <a:pt x="57732" y="22555"/>
                  </a:lnTo>
                  <a:lnTo>
                    <a:pt x="57865" y="22107"/>
                  </a:lnTo>
                  <a:lnTo>
                    <a:pt x="57998" y="21675"/>
                  </a:lnTo>
                  <a:lnTo>
                    <a:pt x="58147" y="21260"/>
                  </a:lnTo>
                  <a:lnTo>
                    <a:pt x="58297" y="20861"/>
                  </a:lnTo>
                  <a:lnTo>
                    <a:pt x="58446" y="20479"/>
                  </a:lnTo>
                  <a:lnTo>
                    <a:pt x="58612" y="20114"/>
                  </a:lnTo>
                  <a:close/>
                  <a:moveTo>
                    <a:pt x="59924" y="22373"/>
                  </a:moveTo>
                  <a:lnTo>
                    <a:pt x="60273" y="22954"/>
                  </a:lnTo>
                  <a:lnTo>
                    <a:pt x="60672" y="23618"/>
                  </a:lnTo>
                  <a:lnTo>
                    <a:pt x="59974" y="23552"/>
                  </a:lnTo>
                  <a:lnTo>
                    <a:pt x="59260" y="23519"/>
                  </a:lnTo>
                  <a:lnTo>
                    <a:pt x="59592" y="22937"/>
                  </a:lnTo>
                  <a:lnTo>
                    <a:pt x="59924" y="22373"/>
                  </a:lnTo>
                  <a:close/>
                  <a:moveTo>
                    <a:pt x="20761" y="21974"/>
                  </a:moveTo>
                  <a:lnTo>
                    <a:pt x="20695" y="22572"/>
                  </a:lnTo>
                  <a:lnTo>
                    <a:pt x="20612" y="23170"/>
                  </a:lnTo>
                  <a:lnTo>
                    <a:pt x="20512" y="23768"/>
                  </a:lnTo>
                  <a:lnTo>
                    <a:pt x="20379" y="24382"/>
                  </a:lnTo>
                  <a:lnTo>
                    <a:pt x="20130" y="24216"/>
                  </a:lnTo>
                  <a:lnTo>
                    <a:pt x="19848" y="24050"/>
                  </a:lnTo>
                  <a:lnTo>
                    <a:pt x="19582" y="23917"/>
                  </a:lnTo>
                  <a:lnTo>
                    <a:pt x="19300" y="23784"/>
                  </a:lnTo>
                  <a:lnTo>
                    <a:pt x="19001" y="23651"/>
                  </a:lnTo>
                  <a:lnTo>
                    <a:pt x="18719" y="23552"/>
                  </a:lnTo>
                  <a:lnTo>
                    <a:pt x="18420" y="23435"/>
                  </a:lnTo>
                  <a:lnTo>
                    <a:pt x="18121" y="23352"/>
                  </a:lnTo>
                  <a:lnTo>
                    <a:pt x="17822" y="23269"/>
                  </a:lnTo>
                  <a:lnTo>
                    <a:pt x="17506" y="23203"/>
                  </a:lnTo>
                  <a:lnTo>
                    <a:pt x="17191" y="23137"/>
                  </a:lnTo>
                  <a:lnTo>
                    <a:pt x="16875" y="23087"/>
                  </a:lnTo>
                  <a:lnTo>
                    <a:pt x="16559" y="23053"/>
                  </a:lnTo>
                  <a:lnTo>
                    <a:pt x="16244" y="23037"/>
                  </a:lnTo>
                  <a:lnTo>
                    <a:pt x="15928" y="23020"/>
                  </a:lnTo>
                  <a:lnTo>
                    <a:pt x="15596" y="23004"/>
                  </a:lnTo>
                  <a:lnTo>
                    <a:pt x="15065" y="23020"/>
                  </a:lnTo>
                  <a:lnTo>
                    <a:pt x="14517" y="23070"/>
                  </a:lnTo>
                  <a:lnTo>
                    <a:pt x="13968" y="23153"/>
                  </a:lnTo>
                  <a:lnTo>
                    <a:pt x="13437" y="23253"/>
                  </a:lnTo>
                  <a:lnTo>
                    <a:pt x="13254" y="23037"/>
                  </a:lnTo>
                  <a:lnTo>
                    <a:pt x="14035" y="22954"/>
                  </a:lnTo>
                  <a:lnTo>
                    <a:pt x="15131" y="22838"/>
                  </a:lnTo>
                  <a:lnTo>
                    <a:pt x="16543" y="22705"/>
                  </a:lnTo>
                  <a:lnTo>
                    <a:pt x="17257" y="22622"/>
                  </a:lnTo>
                  <a:lnTo>
                    <a:pt x="17971" y="22522"/>
                  </a:lnTo>
                  <a:lnTo>
                    <a:pt x="18669" y="22422"/>
                  </a:lnTo>
                  <a:lnTo>
                    <a:pt x="19383" y="22289"/>
                  </a:lnTo>
                  <a:lnTo>
                    <a:pt x="20080" y="22140"/>
                  </a:lnTo>
                  <a:lnTo>
                    <a:pt x="20761" y="21974"/>
                  </a:lnTo>
                  <a:close/>
                  <a:moveTo>
                    <a:pt x="35925" y="24050"/>
                  </a:moveTo>
                  <a:lnTo>
                    <a:pt x="36008" y="24382"/>
                  </a:lnTo>
                  <a:lnTo>
                    <a:pt x="36058" y="24615"/>
                  </a:lnTo>
                  <a:lnTo>
                    <a:pt x="36091" y="24864"/>
                  </a:lnTo>
                  <a:lnTo>
                    <a:pt x="36141" y="25362"/>
                  </a:lnTo>
                  <a:lnTo>
                    <a:pt x="36141" y="25860"/>
                  </a:lnTo>
                  <a:lnTo>
                    <a:pt x="36108" y="26359"/>
                  </a:lnTo>
                  <a:lnTo>
                    <a:pt x="35643" y="26176"/>
                  </a:lnTo>
                  <a:lnTo>
                    <a:pt x="35178" y="26010"/>
                  </a:lnTo>
                  <a:lnTo>
                    <a:pt x="34713" y="25877"/>
                  </a:lnTo>
                  <a:lnTo>
                    <a:pt x="34247" y="25744"/>
                  </a:lnTo>
                  <a:lnTo>
                    <a:pt x="34696" y="25345"/>
                  </a:lnTo>
                  <a:lnTo>
                    <a:pt x="35128" y="24930"/>
                  </a:lnTo>
                  <a:lnTo>
                    <a:pt x="35543" y="24498"/>
                  </a:lnTo>
                  <a:lnTo>
                    <a:pt x="35925" y="24050"/>
                  </a:lnTo>
                  <a:close/>
                  <a:moveTo>
                    <a:pt x="16078" y="23685"/>
                  </a:moveTo>
                  <a:lnTo>
                    <a:pt x="16659" y="23734"/>
                  </a:lnTo>
                  <a:lnTo>
                    <a:pt x="17224" y="23817"/>
                  </a:lnTo>
                  <a:lnTo>
                    <a:pt x="17772" y="23950"/>
                  </a:lnTo>
                  <a:lnTo>
                    <a:pt x="18303" y="24100"/>
                  </a:lnTo>
                  <a:lnTo>
                    <a:pt x="18818" y="24299"/>
                  </a:lnTo>
                  <a:lnTo>
                    <a:pt x="19316" y="24515"/>
                  </a:lnTo>
                  <a:lnTo>
                    <a:pt x="19549" y="24648"/>
                  </a:lnTo>
                  <a:lnTo>
                    <a:pt x="19781" y="24781"/>
                  </a:lnTo>
                  <a:lnTo>
                    <a:pt x="20014" y="24930"/>
                  </a:lnTo>
                  <a:lnTo>
                    <a:pt x="20230" y="25080"/>
                  </a:lnTo>
                  <a:lnTo>
                    <a:pt x="19931" y="26309"/>
                  </a:lnTo>
                  <a:lnTo>
                    <a:pt x="19765" y="26923"/>
                  </a:lnTo>
                  <a:lnTo>
                    <a:pt x="19599" y="27538"/>
                  </a:lnTo>
                  <a:lnTo>
                    <a:pt x="19184" y="27388"/>
                  </a:lnTo>
                  <a:lnTo>
                    <a:pt x="18768" y="27239"/>
                  </a:lnTo>
                  <a:lnTo>
                    <a:pt x="18370" y="27056"/>
                  </a:lnTo>
                  <a:lnTo>
                    <a:pt x="17971" y="26873"/>
                  </a:lnTo>
                  <a:lnTo>
                    <a:pt x="17589" y="26691"/>
                  </a:lnTo>
                  <a:lnTo>
                    <a:pt x="17207" y="26475"/>
                  </a:lnTo>
                  <a:lnTo>
                    <a:pt x="16842" y="26259"/>
                  </a:lnTo>
                  <a:lnTo>
                    <a:pt x="16476" y="26026"/>
                  </a:lnTo>
                  <a:lnTo>
                    <a:pt x="16128" y="25794"/>
                  </a:lnTo>
                  <a:lnTo>
                    <a:pt x="15779" y="25545"/>
                  </a:lnTo>
                  <a:lnTo>
                    <a:pt x="15447" y="25296"/>
                  </a:lnTo>
                  <a:lnTo>
                    <a:pt x="15114" y="25013"/>
                  </a:lnTo>
                  <a:lnTo>
                    <a:pt x="14799" y="24748"/>
                  </a:lnTo>
                  <a:lnTo>
                    <a:pt x="14500" y="24449"/>
                  </a:lnTo>
                  <a:lnTo>
                    <a:pt x="14201" y="24150"/>
                  </a:lnTo>
                  <a:lnTo>
                    <a:pt x="13919" y="23851"/>
                  </a:lnTo>
                  <a:lnTo>
                    <a:pt x="14450" y="23751"/>
                  </a:lnTo>
                  <a:lnTo>
                    <a:pt x="14998" y="23701"/>
                  </a:lnTo>
                  <a:lnTo>
                    <a:pt x="15530" y="23685"/>
                  </a:lnTo>
                  <a:close/>
                  <a:moveTo>
                    <a:pt x="68262" y="17573"/>
                  </a:moveTo>
                  <a:lnTo>
                    <a:pt x="68826" y="17606"/>
                  </a:lnTo>
                  <a:lnTo>
                    <a:pt x="69375" y="17672"/>
                  </a:lnTo>
                  <a:lnTo>
                    <a:pt x="69640" y="17722"/>
                  </a:lnTo>
                  <a:lnTo>
                    <a:pt x="69906" y="17789"/>
                  </a:lnTo>
                  <a:lnTo>
                    <a:pt x="70172" y="17855"/>
                  </a:lnTo>
                  <a:lnTo>
                    <a:pt x="70438" y="17938"/>
                  </a:lnTo>
                  <a:lnTo>
                    <a:pt x="70687" y="18038"/>
                  </a:lnTo>
                  <a:lnTo>
                    <a:pt x="70952" y="18137"/>
                  </a:lnTo>
                  <a:lnTo>
                    <a:pt x="71185" y="18237"/>
                  </a:lnTo>
                  <a:lnTo>
                    <a:pt x="71434" y="18370"/>
                  </a:lnTo>
                  <a:lnTo>
                    <a:pt x="71667" y="18486"/>
                  </a:lnTo>
                  <a:lnTo>
                    <a:pt x="71899" y="18636"/>
                  </a:lnTo>
                  <a:lnTo>
                    <a:pt x="72298" y="18901"/>
                  </a:lnTo>
                  <a:lnTo>
                    <a:pt x="72663" y="19200"/>
                  </a:lnTo>
                  <a:lnTo>
                    <a:pt x="73012" y="19516"/>
                  </a:lnTo>
                  <a:lnTo>
                    <a:pt x="73344" y="19881"/>
                  </a:lnTo>
                  <a:lnTo>
                    <a:pt x="73643" y="20247"/>
                  </a:lnTo>
                  <a:lnTo>
                    <a:pt x="73909" y="20662"/>
                  </a:lnTo>
                  <a:lnTo>
                    <a:pt x="74158" y="21077"/>
                  </a:lnTo>
                  <a:lnTo>
                    <a:pt x="74390" y="21526"/>
                  </a:lnTo>
                  <a:lnTo>
                    <a:pt x="74174" y="21957"/>
                  </a:lnTo>
                  <a:lnTo>
                    <a:pt x="73959" y="22373"/>
                  </a:lnTo>
                  <a:lnTo>
                    <a:pt x="73709" y="22788"/>
                  </a:lnTo>
                  <a:lnTo>
                    <a:pt x="73460" y="23203"/>
                  </a:lnTo>
                  <a:lnTo>
                    <a:pt x="73195" y="23602"/>
                  </a:lnTo>
                  <a:lnTo>
                    <a:pt x="72912" y="23984"/>
                  </a:lnTo>
                  <a:lnTo>
                    <a:pt x="72613" y="24382"/>
                  </a:lnTo>
                  <a:lnTo>
                    <a:pt x="72314" y="24764"/>
                  </a:lnTo>
                  <a:lnTo>
                    <a:pt x="71999" y="25130"/>
                  </a:lnTo>
                  <a:lnTo>
                    <a:pt x="71683" y="25512"/>
                  </a:lnTo>
                  <a:lnTo>
                    <a:pt x="71002" y="26242"/>
                  </a:lnTo>
                  <a:lnTo>
                    <a:pt x="70305" y="26973"/>
                  </a:lnTo>
                  <a:lnTo>
                    <a:pt x="69590" y="27687"/>
                  </a:lnTo>
                  <a:lnTo>
                    <a:pt x="69325" y="27388"/>
                  </a:lnTo>
                  <a:lnTo>
                    <a:pt x="69042" y="27106"/>
                  </a:lnTo>
                  <a:lnTo>
                    <a:pt x="68760" y="26824"/>
                  </a:lnTo>
                  <a:lnTo>
                    <a:pt x="68461" y="26575"/>
                  </a:lnTo>
                  <a:lnTo>
                    <a:pt x="68062" y="26259"/>
                  </a:lnTo>
                  <a:lnTo>
                    <a:pt x="67664" y="25977"/>
                  </a:lnTo>
                  <a:lnTo>
                    <a:pt x="67265" y="25727"/>
                  </a:lnTo>
                  <a:lnTo>
                    <a:pt x="66850" y="25478"/>
                  </a:lnTo>
                  <a:lnTo>
                    <a:pt x="66435" y="25246"/>
                  </a:lnTo>
                  <a:lnTo>
                    <a:pt x="66003" y="25030"/>
                  </a:lnTo>
                  <a:lnTo>
                    <a:pt x="65571" y="24847"/>
                  </a:lnTo>
                  <a:lnTo>
                    <a:pt x="65139" y="24665"/>
                  </a:lnTo>
                  <a:lnTo>
                    <a:pt x="64691" y="24498"/>
                  </a:lnTo>
                  <a:lnTo>
                    <a:pt x="64243" y="24349"/>
                  </a:lnTo>
                  <a:lnTo>
                    <a:pt x="63794" y="24216"/>
                  </a:lnTo>
                  <a:lnTo>
                    <a:pt x="63346" y="24100"/>
                  </a:lnTo>
                  <a:lnTo>
                    <a:pt x="62881" y="23984"/>
                  </a:lnTo>
                  <a:lnTo>
                    <a:pt x="62432" y="23884"/>
                  </a:lnTo>
                  <a:lnTo>
                    <a:pt x="61967" y="23801"/>
                  </a:lnTo>
                  <a:lnTo>
                    <a:pt x="61519" y="23734"/>
                  </a:lnTo>
                  <a:lnTo>
                    <a:pt x="60854" y="22605"/>
                  </a:lnTo>
                  <a:lnTo>
                    <a:pt x="60340" y="21758"/>
                  </a:lnTo>
                  <a:lnTo>
                    <a:pt x="60655" y="21343"/>
                  </a:lnTo>
                  <a:lnTo>
                    <a:pt x="60987" y="20944"/>
                  </a:lnTo>
                  <a:lnTo>
                    <a:pt x="61336" y="20562"/>
                  </a:lnTo>
                  <a:lnTo>
                    <a:pt x="61701" y="20197"/>
                  </a:lnTo>
                  <a:lnTo>
                    <a:pt x="62083" y="19848"/>
                  </a:lnTo>
                  <a:lnTo>
                    <a:pt x="62465" y="19532"/>
                  </a:lnTo>
                  <a:lnTo>
                    <a:pt x="62864" y="19234"/>
                  </a:lnTo>
                  <a:lnTo>
                    <a:pt x="63279" y="18951"/>
                  </a:lnTo>
                  <a:lnTo>
                    <a:pt x="63528" y="18802"/>
                  </a:lnTo>
                  <a:lnTo>
                    <a:pt x="63794" y="18652"/>
                  </a:lnTo>
                  <a:lnTo>
                    <a:pt x="64060" y="18519"/>
                  </a:lnTo>
                  <a:lnTo>
                    <a:pt x="64326" y="18386"/>
                  </a:lnTo>
                  <a:lnTo>
                    <a:pt x="64874" y="18154"/>
                  </a:lnTo>
                  <a:lnTo>
                    <a:pt x="65422" y="17955"/>
                  </a:lnTo>
                  <a:lnTo>
                    <a:pt x="65986" y="17805"/>
                  </a:lnTo>
                  <a:lnTo>
                    <a:pt x="66551" y="17689"/>
                  </a:lnTo>
                  <a:lnTo>
                    <a:pt x="67132" y="17606"/>
                  </a:lnTo>
                  <a:lnTo>
                    <a:pt x="67697" y="17573"/>
                  </a:lnTo>
                  <a:close/>
                  <a:moveTo>
                    <a:pt x="56387" y="15032"/>
                  </a:moveTo>
                  <a:lnTo>
                    <a:pt x="56569" y="15596"/>
                  </a:lnTo>
                  <a:lnTo>
                    <a:pt x="56752" y="16144"/>
                  </a:lnTo>
                  <a:lnTo>
                    <a:pt x="56968" y="16709"/>
                  </a:lnTo>
                  <a:lnTo>
                    <a:pt x="57201" y="17257"/>
                  </a:lnTo>
                  <a:lnTo>
                    <a:pt x="57433" y="17789"/>
                  </a:lnTo>
                  <a:lnTo>
                    <a:pt x="57682" y="18337"/>
                  </a:lnTo>
                  <a:lnTo>
                    <a:pt x="57948" y="18868"/>
                  </a:lnTo>
                  <a:lnTo>
                    <a:pt x="58230" y="19383"/>
                  </a:lnTo>
                  <a:lnTo>
                    <a:pt x="58014" y="19831"/>
                  </a:lnTo>
                  <a:lnTo>
                    <a:pt x="57798" y="20296"/>
                  </a:lnTo>
                  <a:lnTo>
                    <a:pt x="57616" y="20778"/>
                  </a:lnTo>
                  <a:lnTo>
                    <a:pt x="57433" y="21276"/>
                  </a:lnTo>
                  <a:lnTo>
                    <a:pt x="57250" y="21808"/>
                  </a:lnTo>
                  <a:lnTo>
                    <a:pt x="57101" y="22339"/>
                  </a:lnTo>
                  <a:lnTo>
                    <a:pt x="56935" y="22904"/>
                  </a:lnTo>
                  <a:lnTo>
                    <a:pt x="56802" y="23485"/>
                  </a:lnTo>
                  <a:lnTo>
                    <a:pt x="56005" y="23519"/>
                  </a:lnTo>
                  <a:lnTo>
                    <a:pt x="55241" y="23552"/>
                  </a:lnTo>
                  <a:lnTo>
                    <a:pt x="54443" y="23618"/>
                  </a:lnTo>
                  <a:lnTo>
                    <a:pt x="53646" y="23685"/>
                  </a:lnTo>
                  <a:lnTo>
                    <a:pt x="52832" y="23784"/>
                  </a:lnTo>
                  <a:lnTo>
                    <a:pt x="52035" y="23917"/>
                  </a:lnTo>
                  <a:lnTo>
                    <a:pt x="51703" y="23435"/>
                  </a:lnTo>
                  <a:lnTo>
                    <a:pt x="51338" y="22954"/>
                  </a:lnTo>
                  <a:lnTo>
                    <a:pt x="50972" y="22505"/>
                  </a:lnTo>
                  <a:lnTo>
                    <a:pt x="50607" y="22057"/>
                  </a:lnTo>
                  <a:lnTo>
                    <a:pt x="50308" y="21725"/>
                  </a:lnTo>
                  <a:lnTo>
                    <a:pt x="50009" y="21393"/>
                  </a:lnTo>
                  <a:lnTo>
                    <a:pt x="49693" y="21060"/>
                  </a:lnTo>
                  <a:lnTo>
                    <a:pt x="49345" y="20745"/>
                  </a:lnTo>
                  <a:lnTo>
                    <a:pt x="48979" y="20429"/>
                  </a:lnTo>
                  <a:lnTo>
                    <a:pt x="48597" y="20147"/>
                  </a:lnTo>
                  <a:lnTo>
                    <a:pt x="48182" y="19881"/>
                  </a:lnTo>
                  <a:lnTo>
                    <a:pt x="47966" y="19765"/>
                  </a:lnTo>
                  <a:lnTo>
                    <a:pt x="47750" y="19649"/>
                  </a:lnTo>
                  <a:lnTo>
                    <a:pt x="47468" y="19532"/>
                  </a:lnTo>
                  <a:lnTo>
                    <a:pt x="47169" y="19433"/>
                  </a:lnTo>
                  <a:lnTo>
                    <a:pt x="46887" y="19350"/>
                  </a:lnTo>
                  <a:lnTo>
                    <a:pt x="46588" y="19283"/>
                  </a:lnTo>
                  <a:lnTo>
                    <a:pt x="46289" y="19234"/>
                  </a:lnTo>
                  <a:lnTo>
                    <a:pt x="45973" y="19200"/>
                  </a:lnTo>
                  <a:lnTo>
                    <a:pt x="45359" y="19200"/>
                  </a:lnTo>
                  <a:lnTo>
                    <a:pt x="45043" y="19234"/>
                  </a:lnTo>
                  <a:lnTo>
                    <a:pt x="44744" y="19283"/>
                  </a:lnTo>
                  <a:lnTo>
                    <a:pt x="44429" y="19350"/>
                  </a:lnTo>
                  <a:lnTo>
                    <a:pt x="44113" y="19433"/>
                  </a:lnTo>
                  <a:lnTo>
                    <a:pt x="43797" y="19532"/>
                  </a:lnTo>
                  <a:lnTo>
                    <a:pt x="43498" y="19665"/>
                  </a:lnTo>
                  <a:lnTo>
                    <a:pt x="43183" y="19798"/>
                  </a:lnTo>
                  <a:lnTo>
                    <a:pt x="42867" y="19964"/>
                  </a:lnTo>
                  <a:lnTo>
                    <a:pt x="42469" y="20197"/>
                  </a:lnTo>
                  <a:lnTo>
                    <a:pt x="42087" y="20463"/>
                  </a:lnTo>
                  <a:lnTo>
                    <a:pt x="41721" y="20745"/>
                  </a:lnTo>
                  <a:lnTo>
                    <a:pt x="41373" y="21044"/>
                  </a:lnTo>
                  <a:lnTo>
                    <a:pt x="41040" y="21359"/>
                  </a:lnTo>
                  <a:lnTo>
                    <a:pt x="40725" y="21708"/>
                  </a:lnTo>
                  <a:lnTo>
                    <a:pt x="40426" y="22074"/>
                  </a:lnTo>
                  <a:lnTo>
                    <a:pt x="40160" y="22439"/>
                  </a:lnTo>
                  <a:lnTo>
                    <a:pt x="39911" y="22838"/>
                  </a:lnTo>
                  <a:lnTo>
                    <a:pt x="39678" y="23236"/>
                  </a:lnTo>
                  <a:lnTo>
                    <a:pt x="39463" y="23651"/>
                  </a:lnTo>
                  <a:lnTo>
                    <a:pt x="39280" y="24067"/>
                  </a:lnTo>
                  <a:lnTo>
                    <a:pt x="39130" y="24498"/>
                  </a:lnTo>
                  <a:lnTo>
                    <a:pt x="38998" y="24930"/>
                  </a:lnTo>
                  <a:lnTo>
                    <a:pt x="38898" y="25379"/>
                  </a:lnTo>
                  <a:lnTo>
                    <a:pt x="38831" y="25811"/>
                  </a:lnTo>
                  <a:lnTo>
                    <a:pt x="38782" y="26359"/>
                  </a:lnTo>
                  <a:lnTo>
                    <a:pt x="38765" y="26890"/>
                  </a:lnTo>
                  <a:lnTo>
                    <a:pt x="38765" y="27438"/>
                  </a:lnTo>
                  <a:lnTo>
                    <a:pt x="38815" y="27970"/>
                  </a:lnTo>
                  <a:lnTo>
                    <a:pt x="38815" y="27970"/>
                  </a:lnTo>
                  <a:lnTo>
                    <a:pt x="38350" y="27621"/>
                  </a:lnTo>
                  <a:lnTo>
                    <a:pt x="37868" y="27289"/>
                  </a:lnTo>
                  <a:lnTo>
                    <a:pt x="37353" y="26990"/>
                  </a:lnTo>
                  <a:lnTo>
                    <a:pt x="36838" y="26707"/>
                  </a:lnTo>
                  <a:lnTo>
                    <a:pt x="36739" y="26658"/>
                  </a:lnTo>
                  <a:lnTo>
                    <a:pt x="36789" y="26359"/>
                  </a:lnTo>
                  <a:lnTo>
                    <a:pt x="36805" y="26043"/>
                  </a:lnTo>
                  <a:lnTo>
                    <a:pt x="36805" y="25744"/>
                  </a:lnTo>
                  <a:lnTo>
                    <a:pt x="36805" y="25445"/>
                  </a:lnTo>
                  <a:lnTo>
                    <a:pt x="36789" y="25146"/>
                  </a:lnTo>
                  <a:lnTo>
                    <a:pt x="36772" y="24847"/>
                  </a:lnTo>
                  <a:lnTo>
                    <a:pt x="36722" y="24548"/>
                  </a:lnTo>
                  <a:lnTo>
                    <a:pt x="36672" y="24249"/>
                  </a:lnTo>
                  <a:lnTo>
                    <a:pt x="36573" y="23817"/>
                  </a:lnTo>
                  <a:lnTo>
                    <a:pt x="36440" y="23419"/>
                  </a:lnTo>
                  <a:lnTo>
                    <a:pt x="36706" y="23037"/>
                  </a:lnTo>
                  <a:lnTo>
                    <a:pt x="36971" y="22655"/>
                  </a:lnTo>
                  <a:lnTo>
                    <a:pt x="37220" y="22273"/>
                  </a:lnTo>
                  <a:lnTo>
                    <a:pt x="37470" y="21858"/>
                  </a:lnTo>
                  <a:lnTo>
                    <a:pt x="37685" y="21459"/>
                  </a:lnTo>
                  <a:lnTo>
                    <a:pt x="37918" y="21027"/>
                  </a:lnTo>
                  <a:lnTo>
                    <a:pt x="38117" y="20612"/>
                  </a:lnTo>
                  <a:lnTo>
                    <a:pt x="38317" y="20164"/>
                  </a:lnTo>
                  <a:lnTo>
                    <a:pt x="39164" y="19732"/>
                  </a:lnTo>
                  <a:lnTo>
                    <a:pt x="40011" y="19250"/>
                  </a:lnTo>
                  <a:lnTo>
                    <a:pt x="40824" y="18752"/>
                  </a:lnTo>
                  <a:lnTo>
                    <a:pt x="41655" y="18237"/>
                  </a:lnTo>
                  <a:lnTo>
                    <a:pt x="42303" y="17789"/>
                  </a:lnTo>
                  <a:lnTo>
                    <a:pt x="42950" y="17324"/>
                  </a:lnTo>
                  <a:lnTo>
                    <a:pt x="43582" y="16859"/>
                  </a:lnTo>
                  <a:lnTo>
                    <a:pt x="44196" y="16377"/>
                  </a:lnTo>
                  <a:lnTo>
                    <a:pt x="44611" y="16593"/>
                  </a:lnTo>
                  <a:lnTo>
                    <a:pt x="45043" y="16809"/>
                  </a:lnTo>
                  <a:lnTo>
                    <a:pt x="45458" y="17008"/>
                  </a:lnTo>
                  <a:lnTo>
                    <a:pt x="45873" y="17191"/>
                  </a:lnTo>
                  <a:lnTo>
                    <a:pt x="46289" y="17340"/>
                  </a:lnTo>
                  <a:lnTo>
                    <a:pt x="46704" y="17490"/>
                  </a:lnTo>
                  <a:lnTo>
                    <a:pt x="47119" y="17622"/>
                  </a:lnTo>
                  <a:lnTo>
                    <a:pt x="47534" y="17739"/>
                  </a:lnTo>
                  <a:lnTo>
                    <a:pt x="47950" y="17822"/>
                  </a:lnTo>
                  <a:lnTo>
                    <a:pt x="48348" y="17905"/>
                  </a:lnTo>
                  <a:lnTo>
                    <a:pt x="48763" y="17971"/>
                  </a:lnTo>
                  <a:lnTo>
                    <a:pt x="49162" y="18021"/>
                  </a:lnTo>
                  <a:lnTo>
                    <a:pt x="49561" y="18054"/>
                  </a:lnTo>
                  <a:lnTo>
                    <a:pt x="50358" y="18054"/>
                  </a:lnTo>
                  <a:lnTo>
                    <a:pt x="50756" y="18038"/>
                  </a:lnTo>
                  <a:lnTo>
                    <a:pt x="51155" y="18004"/>
                  </a:lnTo>
                  <a:lnTo>
                    <a:pt x="51554" y="17938"/>
                  </a:lnTo>
                  <a:lnTo>
                    <a:pt x="51952" y="17855"/>
                  </a:lnTo>
                  <a:lnTo>
                    <a:pt x="52334" y="17739"/>
                  </a:lnTo>
                  <a:lnTo>
                    <a:pt x="52733" y="17622"/>
                  </a:lnTo>
                  <a:lnTo>
                    <a:pt x="53115" y="17473"/>
                  </a:lnTo>
                  <a:lnTo>
                    <a:pt x="53480" y="17307"/>
                  </a:lnTo>
                  <a:lnTo>
                    <a:pt x="53862" y="17124"/>
                  </a:lnTo>
                  <a:lnTo>
                    <a:pt x="54211" y="16925"/>
                  </a:lnTo>
                  <a:lnTo>
                    <a:pt x="54560" y="16692"/>
                  </a:lnTo>
                  <a:lnTo>
                    <a:pt x="54909" y="16460"/>
                  </a:lnTo>
                  <a:lnTo>
                    <a:pt x="55224" y="16211"/>
                  </a:lnTo>
                  <a:lnTo>
                    <a:pt x="55540" y="15928"/>
                  </a:lnTo>
                  <a:lnTo>
                    <a:pt x="55839" y="15646"/>
                  </a:lnTo>
                  <a:lnTo>
                    <a:pt x="56104" y="15347"/>
                  </a:lnTo>
                  <a:lnTo>
                    <a:pt x="56370" y="15032"/>
                  </a:lnTo>
                  <a:close/>
                  <a:moveTo>
                    <a:pt x="24781" y="20014"/>
                  </a:moveTo>
                  <a:lnTo>
                    <a:pt x="25046" y="20429"/>
                  </a:lnTo>
                  <a:lnTo>
                    <a:pt x="25345" y="20828"/>
                  </a:lnTo>
                  <a:lnTo>
                    <a:pt x="25677" y="21210"/>
                  </a:lnTo>
                  <a:lnTo>
                    <a:pt x="26026" y="21559"/>
                  </a:lnTo>
                  <a:lnTo>
                    <a:pt x="26176" y="21708"/>
                  </a:lnTo>
                  <a:lnTo>
                    <a:pt x="25960" y="21941"/>
                  </a:lnTo>
                  <a:lnTo>
                    <a:pt x="25761" y="22206"/>
                  </a:lnTo>
                  <a:lnTo>
                    <a:pt x="25511" y="22522"/>
                  </a:lnTo>
                  <a:lnTo>
                    <a:pt x="25295" y="22854"/>
                  </a:lnTo>
                  <a:lnTo>
                    <a:pt x="25080" y="23186"/>
                  </a:lnTo>
                  <a:lnTo>
                    <a:pt x="24880" y="23535"/>
                  </a:lnTo>
                  <a:lnTo>
                    <a:pt x="24698" y="23867"/>
                  </a:lnTo>
                  <a:lnTo>
                    <a:pt x="24532" y="24233"/>
                  </a:lnTo>
                  <a:lnTo>
                    <a:pt x="24365" y="24581"/>
                  </a:lnTo>
                  <a:lnTo>
                    <a:pt x="24216" y="24947"/>
                  </a:lnTo>
                  <a:lnTo>
                    <a:pt x="24083" y="25312"/>
                  </a:lnTo>
                  <a:lnTo>
                    <a:pt x="23950" y="25694"/>
                  </a:lnTo>
                  <a:lnTo>
                    <a:pt x="23718" y="26442"/>
                  </a:lnTo>
                  <a:lnTo>
                    <a:pt x="23518" y="27206"/>
                  </a:lnTo>
                  <a:lnTo>
                    <a:pt x="23352" y="27986"/>
                  </a:lnTo>
                  <a:lnTo>
                    <a:pt x="23186" y="27637"/>
                  </a:lnTo>
                  <a:lnTo>
                    <a:pt x="23004" y="27305"/>
                  </a:lnTo>
                  <a:lnTo>
                    <a:pt x="22821" y="26973"/>
                  </a:lnTo>
                  <a:lnTo>
                    <a:pt x="22622" y="26641"/>
                  </a:lnTo>
                  <a:lnTo>
                    <a:pt x="22389" y="26325"/>
                  </a:lnTo>
                  <a:lnTo>
                    <a:pt x="22156" y="26010"/>
                  </a:lnTo>
                  <a:lnTo>
                    <a:pt x="21907" y="25711"/>
                  </a:lnTo>
                  <a:lnTo>
                    <a:pt x="21642" y="25412"/>
                  </a:lnTo>
                  <a:lnTo>
                    <a:pt x="21326" y="25096"/>
                  </a:lnTo>
                  <a:lnTo>
                    <a:pt x="20977" y="24814"/>
                  </a:lnTo>
                  <a:lnTo>
                    <a:pt x="21143" y="24050"/>
                  </a:lnTo>
                  <a:lnTo>
                    <a:pt x="21276" y="23286"/>
                  </a:lnTo>
                  <a:lnTo>
                    <a:pt x="21376" y="22522"/>
                  </a:lnTo>
                  <a:lnTo>
                    <a:pt x="21426" y="22140"/>
                  </a:lnTo>
                  <a:lnTo>
                    <a:pt x="21459" y="21758"/>
                  </a:lnTo>
                  <a:lnTo>
                    <a:pt x="21808" y="21642"/>
                  </a:lnTo>
                  <a:lnTo>
                    <a:pt x="22156" y="21509"/>
                  </a:lnTo>
                  <a:lnTo>
                    <a:pt x="22489" y="21376"/>
                  </a:lnTo>
                  <a:lnTo>
                    <a:pt x="22837" y="21210"/>
                  </a:lnTo>
                  <a:lnTo>
                    <a:pt x="23352" y="20961"/>
                  </a:lnTo>
                  <a:lnTo>
                    <a:pt x="23851" y="20678"/>
                  </a:lnTo>
                  <a:lnTo>
                    <a:pt x="24332" y="20363"/>
                  </a:lnTo>
                  <a:lnTo>
                    <a:pt x="24781" y="20014"/>
                  </a:lnTo>
                  <a:close/>
                  <a:moveTo>
                    <a:pt x="20811" y="25545"/>
                  </a:moveTo>
                  <a:lnTo>
                    <a:pt x="21160" y="25877"/>
                  </a:lnTo>
                  <a:lnTo>
                    <a:pt x="21409" y="26143"/>
                  </a:lnTo>
                  <a:lnTo>
                    <a:pt x="21642" y="26425"/>
                  </a:lnTo>
                  <a:lnTo>
                    <a:pt x="21858" y="26707"/>
                  </a:lnTo>
                  <a:lnTo>
                    <a:pt x="22057" y="27006"/>
                  </a:lnTo>
                  <a:lnTo>
                    <a:pt x="22240" y="27305"/>
                  </a:lnTo>
                  <a:lnTo>
                    <a:pt x="22422" y="27621"/>
                  </a:lnTo>
                  <a:lnTo>
                    <a:pt x="22588" y="27936"/>
                  </a:lnTo>
                  <a:lnTo>
                    <a:pt x="22738" y="28269"/>
                  </a:lnTo>
                  <a:lnTo>
                    <a:pt x="22090" y="28169"/>
                  </a:lnTo>
                  <a:lnTo>
                    <a:pt x="21459" y="28053"/>
                  </a:lnTo>
                  <a:lnTo>
                    <a:pt x="20844" y="27920"/>
                  </a:lnTo>
                  <a:lnTo>
                    <a:pt x="20230" y="27754"/>
                  </a:lnTo>
                  <a:lnTo>
                    <a:pt x="20529" y="26641"/>
                  </a:lnTo>
                  <a:lnTo>
                    <a:pt x="20811" y="25545"/>
                  </a:lnTo>
                  <a:close/>
                  <a:moveTo>
                    <a:pt x="32105" y="26109"/>
                  </a:moveTo>
                  <a:lnTo>
                    <a:pt x="32570" y="26143"/>
                  </a:lnTo>
                  <a:lnTo>
                    <a:pt x="32188" y="26392"/>
                  </a:lnTo>
                  <a:lnTo>
                    <a:pt x="31789" y="26624"/>
                  </a:lnTo>
                  <a:lnTo>
                    <a:pt x="31374" y="26840"/>
                  </a:lnTo>
                  <a:lnTo>
                    <a:pt x="30959" y="27040"/>
                  </a:lnTo>
                  <a:lnTo>
                    <a:pt x="30544" y="27222"/>
                  </a:lnTo>
                  <a:lnTo>
                    <a:pt x="30112" y="27405"/>
                  </a:lnTo>
                  <a:lnTo>
                    <a:pt x="29664" y="27571"/>
                  </a:lnTo>
                  <a:lnTo>
                    <a:pt x="29215" y="27704"/>
                  </a:lnTo>
                  <a:lnTo>
                    <a:pt x="28767" y="27837"/>
                  </a:lnTo>
                  <a:lnTo>
                    <a:pt x="28302" y="27970"/>
                  </a:lnTo>
                  <a:lnTo>
                    <a:pt x="27837" y="28069"/>
                  </a:lnTo>
                  <a:lnTo>
                    <a:pt x="27355" y="28152"/>
                  </a:lnTo>
                  <a:lnTo>
                    <a:pt x="26873" y="28235"/>
                  </a:lnTo>
                  <a:lnTo>
                    <a:pt x="26392" y="28285"/>
                  </a:lnTo>
                  <a:lnTo>
                    <a:pt x="25910" y="28335"/>
                  </a:lnTo>
                  <a:lnTo>
                    <a:pt x="25412" y="28368"/>
                  </a:lnTo>
                  <a:lnTo>
                    <a:pt x="25810" y="28069"/>
                  </a:lnTo>
                  <a:lnTo>
                    <a:pt x="26226" y="27787"/>
                  </a:lnTo>
                  <a:lnTo>
                    <a:pt x="26641" y="27521"/>
                  </a:lnTo>
                  <a:lnTo>
                    <a:pt x="27073" y="27272"/>
                  </a:lnTo>
                  <a:lnTo>
                    <a:pt x="27504" y="27056"/>
                  </a:lnTo>
                  <a:lnTo>
                    <a:pt x="27953" y="26857"/>
                  </a:lnTo>
                  <a:lnTo>
                    <a:pt x="28401" y="26674"/>
                  </a:lnTo>
                  <a:lnTo>
                    <a:pt x="28866" y="26508"/>
                  </a:lnTo>
                  <a:lnTo>
                    <a:pt x="29199" y="26408"/>
                  </a:lnTo>
                  <a:lnTo>
                    <a:pt x="29547" y="26325"/>
                  </a:lnTo>
                  <a:lnTo>
                    <a:pt x="29879" y="26259"/>
                  </a:lnTo>
                  <a:lnTo>
                    <a:pt x="30228" y="26209"/>
                  </a:lnTo>
                  <a:lnTo>
                    <a:pt x="30577" y="26159"/>
                  </a:lnTo>
                  <a:lnTo>
                    <a:pt x="30926" y="26126"/>
                  </a:lnTo>
                  <a:lnTo>
                    <a:pt x="31275" y="26109"/>
                  </a:lnTo>
                  <a:close/>
                  <a:moveTo>
                    <a:pt x="34663" y="21741"/>
                  </a:moveTo>
                  <a:lnTo>
                    <a:pt x="34962" y="22107"/>
                  </a:lnTo>
                  <a:lnTo>
                    <a:pt x="35227" y="22489"/>
                  </a:lnTo>
                  <a:lnTo>
                    <a:pt x="35477" y="22887"/>
                  </a:lnTo>
                  <a:lnTo>
                    <a:pt x="35676" y="23303"/>
                  </a:lnTo>
                  <a:lnTo>
                    <a:pt x="35427" y="23602"/>
                  </a:lnTo>
                  <a:lnTo>
                    <a:pt x="35178" y="23901"/>
                  </a:lnTo>
                  <a:lnTo>
                    <a:pt x="34912" y="24183"/>
                  </a:lnTo>
                  <a:lnTo>
                    <a:pt x="34646" y="24465"/>
                  </a:lnTo>
                  <a:lnTo>
                    <a:pt x="34347" y="24748"/>
                  </a:lnTo>
                  <a:lnTo>
                    <a:pt x="34032" y="25047"/>
                  </a:lnTo>
                  <a:lnTo>
                    <a:pt x="33716" y="25312"/>
                  </a:lnTo>
                  <a:lnTo>
                    <a:pt x="33384" y="25578"/>
                  </a:lnTo>
                  <a:lnTo>
                    <a:pt x="32786" y="25495"/>
                  </a:lnTo>
                  <a:lnTo>
                    <a:pt x="32188" y="25445"/>
                  </a:lnTo>
                  <a:lnTo>
                    <a:pt x="31574" y="25429"/>
                  </a:lnTo>
                  <a:lnTo>
                    <a:pt x="30992" y="25462"/>
                  </a:lnTo>
                  <a:lnTo>
                    <a:pt x="30394" y="25512"/>
                  </a:lnTo>
                  <a:lnTo>
                    <a:pt x="29813" y="25595"/>
                  </a:lnTo>
                  <a:lnTo>
                    <a:pt x="29232" y="25711"/>
                  </a:lnTo>
                  <a:lnTo>
                    <a:pt x="28667" y="25877"/>
                  </a:lnTo>
                  <a:lnTo>
                    <a:pt x="28086" y="26076"/>
                  </a:lnTo>
                  <a:lnTo>
                    <a:pt x="27504" y="26309"/>
                  </a:lnTo>
                  <a:lnTo>
                    <a:pt x="26956" y="26575"/>
                  </a:lnTo>
                  <a:lnTo>
                    <a:pt x="26408" y="26890"/>
                  </a:lnTo>
                  <a:lnTo>
                    <a:pt x="25877" y="27206"/>
                  </a:lnTo>
                  <a:lnTo>
                    <a:pt x="25345" y="27571"/>
                  </a:lnTo>
                  <a:lnTo>
                    <a:pt x="24864" y="27970"/>
                  </a:lnTo>
                  <a:lnTo>
                    <a:pt x="24382" y="28385"/>
                  </a:lnTo>
                  <a:lnTo>
                    <a:pt x="23950" y="28368"/>
                  </a:lnTo>
                  <a:lnTo>
                    <a:pt x="24116" y="27588"/>
                  </a:lnTo>
                  <a:lnTo>
                    <a:pt x="24316" y="26824"/>
                  </a:lnTo>
                  <a:lnTo>
                    <a:pt x="24532" y="26060"/>
                  </a:lnTo>
                  <a:lnTo>
                    <a:pt x="24664" y="25694"/>
                  </a:lnTo>
                  <a:lnTo>
                    <a:pt x="24797" y="25329"/>
                  </a:lnTo>
                  <a:lnTo>
                    <a:pt x="24930" y="24963"/>
                  </a:lnTo>
                  <a:lnTo>
                    <a:pt x="25096" y="24615"/>
                  </a:lnTo>
                  <a:lnTo>
                    <a:pt x="25262" y="24249"/>
                  </a:lnTo>
                  <a:lnTo>
                    <a:pt x="25428" y="23917"/>
                  </a:lnTo>
                  <a:lnTo>
                    <a:pt x="25628" y="23585"/>
                  </a:lnTo>
                  <a:lnTo>
                    <a:pt x="25827" y="23253"/>
                  </a:lnTo>
                  <a:lnTo>
                    <a:pt x="26043" y="22921"/>
                  </a:lnTo>
                  <a:lnTo>
                    <a:pt x="26275" y="22605"/>
                  </a:lnTo>
                  <a:lnTo>
                    <a:pt x="26475" y="22356"/>
                  </a:lnTo>
                  <a:lnTo>
                    <a:pt x="26691" y="22123"/>
                  </a:lnTo>
                  <a:lnTo>
                    <a:pt x="26923" y="22289"/>
                  </a:lnTo>
                  <a:lnTo>
                    <a:pt x="27139" y="22422"/>
                  </a:lnTo>
                  <a:lnTo>
                    <a:pt x="27372" y="22555"/>
                  </a:lnTo>
                  <a:lnTo>
                    <a:pt x="27604" y="22671"/>
                  </a:lnTo>
                  <a:lnTo>
                    <a:pt x="27853" y="22771"/>
                  </a:lnTo>
                  <a:lnTo>
                    <a:pt x="28086" y="22854"/>
                  </a:lnTo>
                  <a:lnTo>
                    <a:pt x="28318" y="22921"/>
                  </a:lnTo>
                  <a:lnTo>
                    <a:pt x="28551" y="22970"/>
                  </a:lnTo>
                  <a:lnTo>
                    <a:pt x="28900" y="23020"/>
                  </a:lnTo>
                  <a:lnTo>
                    <a:pt x="29248" y="23037"/>
                  </a:lnTo>
                  <a:lnTo>
                    <a:pt x="29580" y="23020"/>
                  </a:lnTo>
                  <a:lnTo>
                    <a:pt x="29913" y="23004"/>
                  </a:lnTo>
                  <a:lnTo>
                    <a:pt x="30245" y="22954"/>
                  </a:lnTo>
                  <a:lnTo>
                    <a:pt x="30577" y="22904"/>
                  </a:lnTo>
                  <a:lnTo>
                    <a:pt x="31192" y="22771"/>
                  </a:lnTo>
                  <a:lnTo>
                    <a:pt x="32072" y="22539"/>
                  </a:lnTo>
                  <a:lnTo>
                    <a:pt x="32935" y="22306"/>
                  </a:lnTo>
                  <a:lnTo>
                    <a:pt x="33816" y="22024"/>
                  </a:lnTo>
                  <a:lnTo>
                    <a:pt x="34663" y="21741"/>
                  </a:lnTo>
                  <a:close/>
                  <a:moveTo>
                    <a:pt x="74723" y="22373"/>
                  </a:moveTo>
                  <a:lnTo>
                    <a:pt x="74855" y="22821"/>
                  </a:lnTo>
                  <a:lnTo>
                    <a:pt x="74955" y="23286"/>
                  </a:lnTo>
                  <a:lnTo>
                    <a:pt x="75038" y="23734"/>
                  </a:lnTo>
                  <a:lnTo>
                    <a:pt x="75105" y="24183"/>
                  </a:lnTo>
                  <a:lnTo>
                    <a:pt x="75138" y="24615"/>
                  </a:lnTo>
                  <a:lnTo>
                    <a:pt x="75154" y="25063"/>
                  </a:lnTo>
                  <a:lnTo>
                    <a:pt x="75138" y="25512"/>
                  </a:lnTo>
                  <a:lnTo>
                    <a:pt x="75105" y="25960"/>
                  </a:lnTo>
                  <a:lnTo>
                    <a:pt x="75055" y="26408"/>
                  </a:lnTo>
                  <a:lnTo>
                    <a:pt x="74988" y="26840"/>
                  </a:lnTo>
                  <a:lnTo>
                    <a:pt x="74889" y="27272"/>
                  </a:lnTo>
                  <a:lnTo>
                    <a:pt x="74772" y="27704"/>
                  </a:lnTo>
                  <a:lnTo>
                    <a:pt x="74639" y="28119"/>
                  </a:lnTo>
                  <a:lnTo>
                    <a:pt x="74490" y="28534"/>
                  </a:lnTo>
                  <a:lnTo>
                    <a:pt x="74324" y="28933"/>
                  </a:lnTo>
                  <a:lnTo>
                    <a:pt x="74125" y="29315"/>
                  </a:lnTo>
                  <a:lnTo>
                    <a:pt x="73909" y="29697"/>
                  </a:lnTo>
                  <a:lnTo>
                    <a:pt x="73676" y="30062"/>
                  </a:lnTo>
                  <a:lnTo>
                    <a:pt x="73477" y="30345"/>
                  </a:lnTo>
                  <a:lnTo>
                    <a:pt x="73244" y="30644"/>
                  </a:lnTo>
                  <a:lnTo>
                    <a:pt x="73012" y="30926"/>
                  </a:lnTo>
                  <a:lnTo>
                    <a:pt x="72763" y="31192"/>
                  </a:lnTo>
                  <a:lnTo>
                    <a:pt x="72514" y="31457"/>
                  </a:lnTo>
                  <a:lnTo>
                    <a:pt x="72248" y="31707"/>
                  </a:lnTo>
                  <a:lnTo>
                    <a:pt x="71966" y="31956"/>
                  </a:lnTo>
                  <a:lnTo>
                    <a:pt x="71667" y="32205"/>
                  </a:lnTo>
                  <a:lnTo>
                    <a:pt x="71567" y="31673"/>
                  </a:lnTo>
                  <a:lnTo>
                    <a:pt x="71417" y="31142"/>
                  </a:lnTo>
                  <a:lnTo>
                    <a:pt x="71251" y="30627"/>
                  </a:lnTo>
                  <a:lnTo>
                    <a:pt x="71052" y="30112"/>
                  </a:lnTo>
                  <a:lnTo>
                    <a:pt x="70836" y="29630"/>
                  </a:lnTo>
                  <a:lnTo>
                    <a:pt x="70587" y="29149"/>
                  </a:lnTo>
                  <a:lnTo>
                    <a:pt x="70305" y="28667"/>
                  </a:lnTo>
                  <a:lnTo>
                    <a:pt x="70006" y="28235"/>
                  </a:lnTo>
                  <a:lnTo>
                    <a:pt x="70670" y="27554"/>
                  </a:lnTo>
                  <a:lnTo>
                    <a:pt x="71334" y="26873"/>
                  </a:lnTo>
                  <a:lnTo>
                    <a:pt x="71982" y="26176"/>
                  </a:lnTo>
                  <a:lnTo>
                    <a:pt x="72597" y="25445"/>
                  </a:lnTo>
                  <a:lnTo>
                    <a:pt x="72896" y="25080"/>
                  </a:lnTo>
                  <a:lnTo>
                    <a:pt x="73195" y="24714"/>
                  </a:lnTo>
                  <a:lnTo>
                    <a:pt x="73477" y="24349"/>
                  </a:lnTo>
                  <a:lnTo>
                    <a:pt x="73743" y="23967"/>
                  </a:lnTo>
                  <a:lnTo>
                    <a:pt x="74008" y="23568"/>
                  </a:lnTo>
                  <a:lnTo>
                    <a:pt x="74257" y="23170"/>
                  </a:lnTo>
                  <a:lnTo>
                    <a:pt x="74490" y="22771"/>
                  </a:lnTo>
                  <a:lnTo>
                    <a:pt x="74723" y="22373"/>
                  </a:lnTo>
                  <a:close/>
                  <a:moveTo>
                    <a:pt x="61967" y="24482"/>
                  </a:moveTo>
                  <a:lnTo>
                    <a:pt x="62416" y="24565"/>
                  </a:lnTo>
                  <a:lnTo>
                    <a:pt x="62864" y="24665"/>
                  </a:lnTo>
                  <a:lnTo>
                    <a:pt x="63296" y="24781"/>
                  </a:lnTo>
                  <a:lnTo>
                    <a:pt x="63728" y="24897"/>
                  </a:lnTo>
                  <a:lnTo>
                    <a:pt x="64143" y="25013"/>
                  </a:lnTo>
                  <a:lnTo>
                    <a:pt x="64541" y="25163"/>
                  </a:lnTo>
                  <a:lnTo>
                    <a:pt x="64940" y="25296"/>
                  </a:lnTo>
                  <a:lnTo>
                    <a:pt x="65322" y="25462"/>
                  </a:lnTo>
                  <a:lnTo>
                    <a:pt x="65687" y="25628"/>
                  </a:lnTo>
                  <a:lnTo>
                    <a:pt x="66053" y="25811"/>
                  </a:lnTo>
                  <a:lnTo>
                    <a:pt x="66418" y="25993"/>
                  </a:lnTo>
                  <a:lnTo>
                    <a:pt x="66750" y="26193"/>
                  </a:lnTo>
                  <a:lnTo>
                    <a:pt x="67083" y="26392"/>
                  </a:lnTo>
                  <a:lnTo>
                    <a:pt x="67415" y="26624"/>
                  </a:lnTo>
                  <a:lnTo>
                    <a:pt x="67730" y="26840"/>
                  </a:lnTo>
                  <a:lnTo>
                    <a:pt x="68029" y="27089"/>
                  </a:lnTo>
                  <a:lnTo>
                    <a:pt x="68328" y="27338"/>
                  </a:lnTo>
                  <a:lnTo>
                    <a:pt x="68594" y="27588"/>
                  </a:lnTo>
                  <a:lnTo>
                    <a:pt x="68860" y="27870"/>
                  </a:lnTo>
                  <a:lnTo>
                    <a:pt x="69109" y="28169"/>
                  </a:lnTo>
                  <a:lnTo>
                    <a:pt x="68561" y="28717"/>
                  </a:lnTo>
                  <a:lnTo>
                    <a:pt x="67681" y="29581"/>
                  </a:lnTo>
                  <a:lnTo>
                    <a:pt x="66800" y="30461"/>
                  </a:lnTo>
                  <a:lnTo>
                    <a:pt x="65937" y="31358"/>
                  </a:lnTo>
                  <a:lnTo>
                    <a:pt x="65521" y="31823"/>
                  </a:lnTo>
                  <a:lnTo>
                    <a:pt x="65106" y="32288"/>
                  </a:lnTo>
                  <a:lnTo>
                    <a:pt x="65023" y="31839"/>
                  </a:lnTo>
                  <a:lnTo>
                    <a:pt x="64923" y="31408"/>
                  </a:lnTo>
                  <a:lnTo>
                    <a:pt x="64824" y="30992"/>
                  </a:lnTo>
                  <a:lnTo>
                    <a:pt x="64708" y="30577"/>
                  </a:lnTo>
                  <a:lnTo>
                    <a:pt x="64458" y="29763"/>
                  </a:lnTo>
                  <a:lnTo>
                    <a:pt x="64176" y="28983"/>
                  </a:lnTo>
                  <a:lnTo>
                    <a:pt x="63877" y="28252"/>
                  </a:lnTo>
                  <a:lnTo>
                    <a:pt x="63578" y="27554"/>
                  </a:lnTo>
                  <a:lnTo>
                    <a:pt x="63279" y="26923"/>
                  </a:lnTo>
                  <a:lnTo>
                    <a:pt x="62980" y="26342"/>
                  </a:lnTo>
                  <a:lnTo>
                    <a:pt x="62482" y="25412"/>
                  </a:lnTo>
                  <a:lnTo>
                    <a:pt x="61967" y="24482"/>
                  </a:lnTo>
                  <a:close/>
                  <a:moveTo>
                    <a:pt x="39994" y="30046"/>
                  </a:moveTo>
                  <a:lnTo>
                    <a:pt x="40260" y="30378"/>
                  </a:lnTo>
                  <a:lnTo>
                    <a:pt x="40509" y="30710"/>
                  </a:lnTo>
                  <a:lnTo>
                    <a:pt x="40725" y="31059"/>
                  </a:lnTo>
                  <a:lnTo>
                    <a:pt x="40941" y="31408"/>
                  </a:lnTo>
                  <a:lnTo>
                    <a:pt x="41140" y="31773"/>
                  </a:lnTo>
                  <a:lnTo>
                    <a:pt x="41323" y="32138"/>
                  </a:lnTo>
                  <a:lnTo>
                    <a:pt x="41489" y="32504"/>
                  </a:lnTo>
                  <a:lnTo>
                    <a:pt x="41638" y="32886"/>
                  </a:lnTo>
                  <a:lnTo>
                    <a:pt x="41389" y="32587"/>
                  </a:lnTo>
                  <a:lnTo>
                    <a:pt x="41157" y="32255"/>
                  </a:lnTo>
                  <a:lnTo>
                    <a:pt x="40941" y="31922"/>
                  </a:lnTo>
                  <a:lnTo>
                    <a:pt x="40725" y="31590"/>
                  </a:lnTo>
                  <a:lnTo>
                    <a:pt x="40509" y="31208"/>
                  </a:lnTo>
                  <a:lnTo>
                    <a:pt x="40326" y="30826"/>
                  </a:lnTo>
                  <a:lnTo>
                    <a:pt x="40144" y="30444"/>
                  </a:lnTo>
                  <a:lnTo>
                    <a:pt x="39994" y="30046"/>
                  </a:lnTo>
                  <a:close/>
                  <a:moveTo>
                    <a:pt x="51703" y="24665"/>
                  </a:moveTo>
                  <a:lnTo>
                    <a:pt x="51869" y="24963"/>
                  </a:lnTo>
                  <a:lnTo>
                    <a:pt x="52019" y="25262"/>
                  </a:lnTo>
                  <a:lnTo>
                    <a:pt x="52152" y="25578"/>
                  </a:lnTo>
                  <a:lnTo>
                    <a:pt x="52268" y="25894"/>
                  </a:lnTo>
                  <a:lnTo>
                    <a:pt x="52367" y="26209"/>
                  </a:lnTo>
                  <a:lnTo>
                    <a:pt x="52450" y="26525"/>
                  </a:lnTo>
                  <a:lnTo>
                    <a:pt x="52517" y="26857"/>
                  </a:lnTo>
                  <a:lnTo>
                    <a:pt x="52550" y="27189"/>
                  </a:lnTo>
                  <a:lnTo>
                    <a:pt x="52567" y="27488"/>
                  </a:lnTo>
                  <a:lnTo>
                    <a:pt x="52550" y="27787"/>
                  </a:lnTo>
                  <a:lnTo>
                    <a:pt x="52534" y="28086"/>
                  </a:lnTo>
                  <a:lnTo>
                    <a:pt x="52484" y="28368"/>
                  </a:lnTo>
                  <a:lnTo>
                    <a:pt x="52434" y="28651"/>
                  </a:lnTo>
                  <a:lnTo>
                    <a:pt x="52351" y="28933"/>
                  </a:lnTo>
                  <a:lnTo>
                    <a:pt x="52268" y="29199"/>
                  </a:lnTo>
                  <a:lnTo>
                    <a:pt x="52168" y="29481"/>
                  </a:lnTo>
                  <a:lnTo>
                    <a:pt x="52035" y="29747"/>
                  </a:lnTo>
                  <a:lnTo>
                    <a:pt x="51902" y="29996"/>
                  </a:lnTo>
                  <a:lnTo>
                    <a:pt x="51753" y="30262"/>
                  </a:lnTo>
                  <a:lnTo>
                    <a:pt x="51603" y="30511"/>
                  </a:lnTo>
                  <a:lnTo>
                    <a:pt x="51421" y="30743"/>
                  </a:lnTo>
                  <a:lnTo>
                    <a:pt x="51238" y="30992"/>
                  </a:lnTo>
                  <a:lnTo>
                    <a:pt x="51039" y="31225"/>
                  </a:lnTo>
                  <a:lnTo>
                    <a:pt x="50839" y="31457"/>
                  </a:lnTo>
                  <a:lnTo>
                    <a:pt x="50391" y="31922"/>
                  </a:lnTo>
                  <a:lnTo>
                    <a:pt x="49926" y="32354"/>
                  </a:lnTo>
                  <a:lnTo>
                    <a:pt x="49411" y="32786"/>
                  </a:lnTo>
                  <a:lnTo>
                    <a:pt x="48880" y="33201"/>
                  </a:lnTo>
                  <a:lnTo>
                    <a:pt x="48315" y="33600"/>
                  </a:lnTo>
                  <a:lnTo>
                    <a:pt x="47734" y="33982"/>
                  </a:lnTo>
                  <a:lnTo>
                    <a:pt x="47152" y="34347"/>
                  </a:lnTo>
                  <a:lnTo>
                    <a:pt x="46554" y="34713"/>
                  </a:lnTo>
                  <a:lnTo>
                    <a:pt x="46272" y="34497"/>
                  </a:lnTo>
                  <a:lnTo>
                    <a:pt x="46123" y="34364"/>
                  </a:lnTo>
                  <a:lnTo>
                    <a:pt x="45973" y="34214"/>
                  </a:lnTo>
                  <a:lnTo>
                    <a:pt x="45840" y="34065"/>
                  </a:lnTo>
                  <a:lnTo>
                    <a:pt x="45707" y="33899"/>
                  </a:lnTo>
                  <a:lnTo>
                    <a:pt x="45591" y="33733"/>
                  </a:lnTo>
                  <a:lnTo>
                    <a:pt x="45491" y="33550"/>
                  </a:lnTo>
                  <a:lnTo>
                    <a:pt x="45392" y="33367"/>
                  </a:lnTo>
                  <a:lnTo>
                    <a:pt x="45292" y="33185"/>
                  </a:lnTo>
                  <a:lnTo>
                    <a:pt x="45209" y="32985"/>
                  </a:lnTo>
                  <a:lnTo>
                    <a:pt x="45143" y="32769"/>
                  </a:lnTo>
                  <a:lnTo>
                    <a:pt x="45076" y="32570"/>
                  </a:lnTo>
                  <a:lnTo>
                    <a:pt x="45026" y="32354"/>
                  </a:lnTo>
                  <a:lnTo>
                    <a:pt x="44993" y="32138"/>
                  </a:lnTo>
                  <a:lnTo>
                    <a:pt x="44960" y="31906"/>
                  </a:lnTo>
                  <a:lnTo>
                    <a:pt x="44943" y="31673"/>
                  </a:lnTo>
                  <a:lnTo>
                    <a:pt x="44927" y="31441"/>
                  </a:lnTo>
                  <a:lnTo>
                    <a:pt x="44927" y="31125"/>
                  </a:lnTo>
                  <a:lnTo>
                    <a:pt x="44960" y="30810"/>
                  </a:lnTo>
                  <a:lnTo>
                    <a:pt x="44993" y="30494"/>
                  </a:lnTo>
                  <a:lnTo>
                    <a:pt x="45060" y="30195"/>
                  </a:lnTo>
                  <a:lnTo>
                    <a:pt x="45126" y="29880"/>
                  </a:lnTo>
                  <a:lnTo>
                    <a:pt x="45209" y="29564"/>
                  </a:lnTo>
                  <a:lnTo>
                    <a:pt x="45325" y="29265"/>
                  </a:lnTo>
                  <a:lnTo>
                    <a:pt x="45442" y="28966"/>
                  </a:lnTo>
                  <a:lnTo>
                    <a:pt x="45575" y="28667"/>
                  </a:lnTo>
                  <a:lnTo>
                    <a:pt x="45724" y="28385"/>
                  </a:lnTo>
                  <a:lnTo>
                    <a:pt x="45890" y="28102"/>
                  </a:lnTo>
                  <a:lnTo>
                    <a:pt x="46056" y="27837"/>
                  </a:lnTo>
                  <a:lnTo>
                    <a:pt x="46255" y="27588"/>
                  </a:lnTo>
                  <a:lnTo>
                    <a:pt x="46455" y="27355"/>
                  </a:lnTo>
                  <a:lnTo>
                    <a:pt x="46654" y="27123"/>
                  </a:lnTo>
                  <a:lnTo>
                    <a:pt x="46887" y="26907"/>
                  </a:lnTo>
                  <a:lnTo>
                    <a:pt x="47136" y="26691"/>
                  </a:lnTo>
                  <a:lnTo>
                    <a:pt x="47401" y="26475"/>
                  </a:lnTo>
                  <a:lnTo>
                    <a:pt x="47684" y="26276"/>
                  </a:lnTo>
                  <a:lnTo>
                    <a:pt x="47950" y="26093"/>
                  </a:lnTo>
                  <a:lnTo>
                    <a:pt x="48249" y="25927"/>
                  </a:lnTo>
                  <a:lnTo>
                    <a:pt x="48531" y="25761"/>
                  </a:lnTo>
                  <a:lnTo>
                    <a:pt x="48830" y="25611"/>
                  </a:lnTo>
                  <a:lnTo>
                    <a:pt x="49129" y="25462"/>
                  </a:lnTo>
                  <a:lnTo>
                    <a:pt x="49444" y="25345"/>
                  </a:lnTo>
                  <a:lnTo>
                    <a:pt x="49760" y="25213"/>
                  </a:lnTo>
                  <a:lnTo>
                    <a:pt x="50391" y="24997"/>
                  </a:lnTo>
                  <a:lnTo>
                    <a:pt x="51039" y="24814"/>
                  </a:lnTo>
                  <a:lnTo>
                    <a:pt x="51703" y="24665"/>
                  </a:lnTo>
                  <a:close/>
                  <a:moveTo>
                    <a:pt x="69524" y="28700"/>
                  </a:moveTo>
                  <a:lnTo>
                    <a:pt x="69806" y="29149"/>
                  </a:lnTo>
                  <a:lnTo>
                    <a:pt x="70072" y="29614"/>
                  </a:lnTo>
                  <a:lnTo>
                    <a:pt x="70321" y="30096"/>
                  </a:lnTo>
                  <a:lnTo>
                    <a:pt x="70521" y="30577"/>
                  </a:lnTo>
                  <a:lnTo>
                    <a:pt x="70703" y="31092"/>
                  </a:lnTo>
                  <a:lnTo>
                    <a:pt x="70853" y="31607"/>
                  </a:lnTo>
                  <a:lnTo>
                    <a:pt x="70986" y="32122"/>
                  </a:lnTo>
                  <a:lnTo>
                    <a:pt x="71069" y="32653"/>
                  </a:lnTo>
                  <a:lnTo>
                    <a:pt x="70504" y="33019"/>
                  </a:lnTo>
                  <a:lnTo>
                    <a:pt x="69906" y="33351"/>
                  </a:lnTo>
                  <a:lnTo>
                    <a:pt x="69292" y="33666"/>
                  </a:lnTo>
                  <a:lnTo>
                    <a:pt x="68644" y="33932"/>
                  </a:lnTo>
                  <a:lnTo>
                    <a:pt x="68245" y="34082"/>
                  </a:lnTo>
                  <a:lnTo>
                    <a:pt x="67847" y="34214"/>
                  </a:lnTo>
                  <a:lnTo>
                    <a:pt x="67448" y="34347"/>
                  </a:lnTo>
                  <a:lnTo>
                    <a:pt x="67033" y="34464"/>
                  </a:lnTo>
                  <a:lnTo>
                    <a:pt x="66618" y="34563"/>
                  </a:lnTo>
                  <a:lnTo>
                    <a:pt x="66202" y="34646"/>
                  </a:lnTo>
                  <a:lnTo>
                    <a:pt x="65787" y="34713"/>
                  </a:lnTo>
                  <a:lnTo>
                    <a:pt x="65355" y="34779"/>
                  </a:lnTo>
                  <a:lnTo>
                    <a:pt x="65355" y="34381"/>
                  </a:lnTo>
                  <a:lnTo>
                    <a:pt x="65322" y="33965"/>
                  </a:lnTo>
                  <a:lnTo>
                    <a:pt x="65289" y="33567"/>
                  </a:lnTo>
                  <a:lnTo>
                    <a:pt x="65256" y="33168"/>
                  </a:lnTo>
                  <a:lnTo>
                    <a:pt x="65687" y="32637"/>
                  </a:lnTo>
                  <a:lnTo>
                    <a:pt x="66136" y="32122"/>
                  </a:lnTo>
                  <a:lnTo>
                    <a:pt x="66601" y="31623"/>
                  </a:lnTo>
                  <a:lnTo>
                    <a:pt x="67083" y="31125"/>
                  </a:lnTo>
                  <a:lnTo>
                    <a:pt x="68046" y="30145"/>
                  </a:lnTo>
                  <a:lnTo>
                    <a:pt x="69026" y="29182"/>
                  </a:lnTo>
                  <a:lnTo>
                    <a:pt x="69524" y="28700"/>
                  </a:lnTo>
                  <a:close/>
                  <a:moveTo>
                    <a:pt x="64658" y="33915"/>
                  </a:moveTo>
                  <a:lnTo>
                    <a:pt x="64674" y="34381"/>
                  </a:lnTo>
                  <a:lnTo>
                    <a:pt x="64691" y="34862"/>
                  </a:lnTo>
                  <a:lnTo>
                    <a:pt x="63977" y="34895"/>
                  </a:lnTo>
                  <a:lnTo>
                    <a:pt x="64159" y="34630"/>
                  </a:lnTo>
                  <a:lnTo>
                    <a:pt x="64326" y="34364"/>
                  </a:lnTo>
                  <a:lnTo>
                    <a:pt x="64658" y="33915"/>
                  </a:lnTo>
                  <a:close/>
                  <a:moveTo>
                    <a:pt x="58944" y="24166"/>
                  </a:moveTo>
                  <a:lnTo>
                    <a:pt x="59509" y="24199"/>
                  </a:lnTo>
                  <a:lnTo>
                    <a:pt x="60057" y="24249"/>
                  </a:lnTo>
                  <a:lnTo>
                    <a:pt x="60589" y="24299"/>
                  </a:lnTo>
                  <a:lnTo>
                    <a:pt x="61104" y="24349"/>
                  </a:lnTo>
                  <a:lnTo>
                    <a:pt x="61768" y="25495"/>
                  </a:lnTo>
                  <a:lnTo>
                    <a:pt x="62083" y="26076"/>
                  </a:lnTo>
                  <a:lnTo>
                    <a:pt x="62399" y="26658"/>
                  </a:lnTo>
                  <a:lnTo>
                    <a:pt x="62698" y="27255"/>
                  </a:lnTo>
                  <a:lnTo>
                    <a:pt x="63014" y="27936"/>
                  </a:lnTo>
                  <a:lnTo>
                    <a:pt x="63329" y="28667"/>
                  </a:lnTo>
                  <a:lnTo>
                    <a:pt x="63645" y="29448"/>
                  </a:lnTo>
                  <a:lnTo>
                    <a:pt x="63927" y="30278"/>
                  </a:lnTo>
                  <a:lnTo>
                    <a:pt x="64043" y="30710"/>
                  </a:lnTo>
                  <a:lnTo>
                    <a:pt x="64176" y="31142"/>
                  </a:lnTo>
                  <a:lnTo>
                    <a:pt x="64292" y="31590"/>
                  </a:lnTo>
                  <a:lnTo>
                    <a:pt x="64392" y="32039"/>
                  </a:lnTo>
                  <a:lnTo>
                    <a:pt x="64475" y="32504"/>
                  </a:lnTo>
                  <a:lnTo>
                    <a:pt x="64541" y="32969"/>
                  </a:lnTo>
                  <a:lnTo>
                    <a:pt x="64159" y="33467"/>
                  </a:lnTo>
                  <a:lnTo>
                    <a:pt x="63777" y="33982"/>
                  </a:lnTo>
                  <a:lnTo>
                    <a:pt x="63479" y="34430"/>
                  </a:lnTo>
                  <a:lnTo>
                    <a:pt x="63346" y="34663"/>
                  </a:lnTo>
                  <a:lnTo>
                    <a:pt x="63196" y="34912"/>
                  </a:lnTo>
                  <a:lnTo>
                    <a:pt x="62681" y="34895"/>
                  </a:lnTo>
                  <a:lnTo>
                    <a:pt x="62150" y="34862"/>
                  </a:lnTo>
                  <a:lnTo>
                    <a:pt x="61469" y="34796"/>
                  </a:lnTo>
                  <a:lnTo>
                    <a:pt x="60572" y="34713"/>
                  </a:lnTo>
                  <a:lnTo>
                    <a:pt x="60124" y="34679"/>
                  </a:lnTo>
                  <a:lnTo>
                    <a:pt x="59675" y="34663"/>
                  </a:lnTo>
                  <a:lnTo>
                    <a:pt x="59360" y="34679"/>
                  </a:lnTo>
                  <a:lnTo>
                    <a:pt x="59061" y="34696"/>
                  </a:lnTo>
                  <a:lnTo>
                    <a:pt x="58762" y="34729"/>
                  </a:lnTo>
                  <a:lnTo>
                    <a:pt x="58463" y="34779"/>
                  </a:lnTo>
                  <a:lnTo>
                    <a:pt x="58280" y="34331"/>
                  </a:lnTo>
                  <a:lnTo>
                    <a:pt x="58114" y="33849"/>
                  </a:lnTo>
                  <a:lnTo>
                    <a:pt x="57981" y="33367"/>
                  </a:lnTo>
                  <a:lnTo>
                    <a:pt x="57865" y="32886"/>
                  </a:lnTo>
                  <a:lnTo>
                    <a:pt x="57765" y="32387"/>
                  </a:lnTo>
                  <a:lnTo>
                    <a:pt x="57682" y="31873"/>
                  </a:lnTo>
                  <a:lnTo>
                    <a:pt x="57632" y="31358"/>
                  </a:lnTo>
                  <a:lnTo>
                    <a:pt x="57599" y="30826"/>
                  </a:lnTo>
                  <a:lnTo>
                    <a:pt x="57583" y="30278"/>
                  </a:lnTo>
                  <a:lnTo>
                    <a:pt x="57599" y="29747"/>
                  </a:lnTo>
                  <a:lnTo>
                    <a:pt x="57632" y="29199"/>
                  </a:lnTo>
                  <a:lnTo>
                    <a:pt x="57699" y="28634"/>
                  </a:lnTo>
                  <a:lnTo>
                    <a:pt x="57765" y="28086"/>
                  </a:lnTo>
                  <a:lnTo>
                    <a:pt x="57865" y="27521"/>
                  </a:lnTo>
                  <a:lnTo>
                    <a:pt x="57998" y="26956"/>
                  </a:lnTo>
                  <a:lnTo>
                    <a:pt x="58147" y="26392"/>
                  </a:lnTo>
                  <a:lnTo>
                    <a:pt x="58313" y="25827"/>
                  </a:lnTo>
                  <a:lnTo>
                    <a:pt x="58513" y="25262"/>
                  </a:lnTo>
                  <a:lnTo>
                    <a:pt x="58712" y="24714"/>
                  </a:lnTo>
                  <a:lnTo>
                    <a:pt x="58944" y="24166"/>
                  </a:lnTo>
                  <a:close/>
                  <a:moveTo>
                    <a:pt x="33550" y="26276"/>
                  </a:moveTo>
                  <a:lnTo>
                    <a:pt x="34181" y="26425"/>
                  </a:lnTo>
                  <a:lnTo>
                    <a:pt x="34796" y="26591"/>
                  </a:lnTo>
                  <a:lnTo>
                    <a:pt x="35393" y="26807"/>
                  </a:lnTo>
                  <a:lnTo>
                    <a:pt x="35991" y="27040"/>
                  </a:lnTo>
                  <a:lnTo>
                    <a:pt x="35875" y="27571"/>
                  </a:lnTo>
                  <a:lnTo>
                    <a:pt x="35709" y="28086"/>
                  </a:lnTo>
                  <a:lnTo>
                    <a:pt x="35510" y="28601"/>
                  </a:lnTo>
                  <a:lnTo>
                    <a:pt x="35277" y="29099"/>
                  </a:lnTo>
                  <a:lnTo>
                    <a:pt x="34995" y="29597"/>
                  </a:lnTo>
                  <a:lnTo>
                    <a:pt x="34696" y="30079"/>
                  </a:lnTo>
                  <a:lnTo>
                    <a:pt x="34347" y="30544"/>
                  </a:lnTo>
                  <a:lnTo>
                    <a:pt x="33982" y="30976"/>
                  </a:lnTo>
                  <a:lnTo>
                    <a:pt x="33650" y="31341"/>
                  </a:lnTo>
                  <a:lnTo>
                    <a:pt x="33301" y="31690"/>
                  </a:lnTo>
                  <a:lnTo>
                    <a:pt x="32570" y="32371"/>
                  </a:lnTo>
                  <a:lnTo>
                    <a:pt x="31972" y="32919"/>
                  </a:lnTo>
                  <a:lnTo>
                    <a:pt x="31690" y="33201"/>
                  </a:lnTo>
                  <a:lnTo>
                    <a:pt x="31407" y="33500"/>
                  </a:lnTo>
                  <a:lnTo>
                    <a:pt x="31125" y="33799"/>
                  </a:lnTo>
                  <a:lnTo>
                    <a:pt x="30859" y="34098"/>
                  </a:lnTo>
                  <a:lnTo>
                    <a:pt x="30610" y="34414"/>
                  </a:lnTo>
                  <a:lnTo>
                    <a:pt x="30378" y="34746"/>
                  </a:lnTo>
                  <a:lnTo>
                    <a:pt x="30062" y="34696"/>
                  </a:lnTo>
                  <a:lnTo>
                    <a:pt x="29730" y="34663"/>
                  </a:lnTo>
                  <a:lnTo>
                    <a:pt x="29066" y="34613"/>
                  </a:lnTo>
                  <a:lnTo>
                    <a:pt x="28401" y="34613"/>
                  </a:lnTo>
                  <a:lnTo>
                    <a:pt x="27720" y="34646"/>
                  </a:lnTo>
                  <a:lnTo>
                    <a:pt x="27039" y="34713"/>
                  </a:lnTo>
                  <a:lnTo>
                    <a:pt x="26358" y="34829"/>
                  </a:lnTo>
                  <a:lnTo>
                    <a:pt x="25677" y="34978"/>
                  </a:lnTo>
                  <a:lnTo>
                    <a:pt x="24997" y="35161"/>
                  </a:lnTo>
                  <a:lnTo>
                    <a:pt x="24880" y="35194"/>
                  </a:lnTo>
                  <a:lnTo>
                    <a:pt x="24814" y="34663"/>
                  </a:lnTo>
                  <a:lnTo>
                    <a:pt x="24664" y="33417"/>
                  </a:lnTo>
                  <a:lnTo>
                    <a:pt x="24482" y="32172"/>
                  </a:lnTo>
                  <a:lnTo>
                    <a:pt x="24382" y="31557"/>
                  </a:lnTo>
                  <a:lnTo>
                    <a:pt x="24266" y="30943"/>
                  </a:lnTo>
                  <a:lnTo>
                    <a:pt x="24133" y="30345"/>
                  </a:lnTo>
                  <a:lnTo>
                    <a:pt x="23967" y="29747"/>
                  </a:lnTo>
                  <a:lnTo>
                    <a:pt x="24299" y="29398"/>
                  </a:lnTo>
                  <a:lnTo>
                    <a:pt x="24631" y="29049"/>
                  </a:lnTo>
                  <a:lnTo>
                    <a:pt x="25312" y="29049"/>
                  </a:lnTo>
                  <a:lnTo>
                    <a:pt x="25927" y="28999"/>
                  </a:lnTo>
                  <a:lnTo>
                    <a:pt x="26541" y="28950"/>
                  </a:lnTo>
                  <a:lnTo>
                    <a:pt x="27139" y="28866"/>
                  </a:lnTo>
                  <a:lnTo>
                    <a:pt x="27720" y="28767"/>
                  </a:lnTo>
                  <a:lnTo>
                    <a:pt x="28302" y="28651"/>
                  </a:lnTo>
                  <a:lnTo>
                    <a:pt x="28883" y="28501"/>
                  </a:lnTo>
                  <a:lnTo>
                    <a:pt x="29448" y="28335"/>
                  </a:lnTo>
                  <a:lnTo>
                    <a:pt x="30012" y="28152"/>
                  </a:lnTo>
                  <a:lnTo>
                    <a:pt x="30544" y="27953"/>
                  </a:lnTo>
                  <a:lnTo>
                    <a:pt x="31092" y="27720"/>
                  </a:lnTo>
                  <a:lnTo>
                    <a:pt x="31607" y="27471"/>
                  </a:lnTo>
                  <a:lnTo>
                    <a:pt x="32122" y="27206"/>
                  </a:lnTo>
                  <a:lnTo>
                    <a:pt x="32603" y="26923"/>
                  </a:lnTo>
                  <a:lnTo>
                    <a:pt x="33085" y="26608"/>
                  </a:lnTo>
                  <a:lnTo>
                    <a:pt x="33550" y="26276"/>
                  </a:lnTo>
                  <a:close/>
                  <a:moveTo>
                    <a:pt x="56652" y="24166"/>
                  </a:moveTo>
                  <a:lnTo>
                    <a:pt x="56387" y="25462"/>
                  </a:lnTo>
                  <a:lnTo>
                    <a:pt x="56204" y="26375"/>
                  </a:lnTo>
                  <a:lnTo>
                    <a:pt x="56005" y="27305"/>
                  </a:lnTo>
                  <a:lnTo>
                    <a:pt x="55789" y="28235"/>
                  </a:lnTo>
                  <a:lnTo>
                    <a:pt x="55673" y="28684"/>
                  </a:lnTo>
                  <a:lnTo>
                    <a:pt x="55540" y="29132"/>
                  </a:lnTo>
                  <a:lnTo>
                    <a:pt x="55390" y="29581"/>
                  </a:lnTo>
                  <a:lnTo>
                    <a:pt x="55241" y="30029"/>
                  </a:lnTo>
                  <a:lnTo>
                    <a:pt x="55075" y="30461"/>
                  </a:lnTo>
                  <a:lnTo>
                    <a:pt x="54892" y="30893"/>
                  </a:lnTo>
                  <a:lnTo>
                    <a:pt x="54693" y="31308"/>
                  </a:lnTo>
                  <a:lnTo>
                    <a:pt x="54477" y="31707"/>
                  </a:lnTo>
                  <a:lnTo>
                    <a:pt x="54244" y="32122"/>
                  </a:lnTo>
                  <a:lnTo>
                    <a:pt x="53995" y="32504"/>
                  </a:lnTo>
                  <a:lnTo>
                    <a:pt x="53796" y="32769"/>
                  </a:lnTo>
                  <a:lnTo>
                    <a:pt x="53580" y="33035"/>
                  </a:lnTo>
                  <a:lnTo>
                    <a:pt x="53347" y="33301"/>
                  </a:lnTo>
                  <a:lnTo>
                    <a:pt x="53098" y="33533"/>
                  </a:lnTo>
                  <a:lnTo>
                    <a:pt x="52832" y="33766"/>
                  </a:lnTo>
                  <a:lnTo>
                    <a:pt x="52567" y="33982"/>
                  </a:lnTo>
                  <a:lnTo>
                    <a:pt x="52284" y="34198"/>
                  </a:lnTo>
                  <a:lnTo>
                    <a:pt x="51985" y="34381"/>
                  </a:lnTo>
                  <a:lnTo>
                    <a:pt x="51686" y="34563"/>
                  </a:lnTo>
                  <a:lnTo>
                    <a:pt x="51388" y="34729"/>
                  </a:lnTo>
                  <a:lnTo>
                    <a:pt x="51072" y="34879"/>
                  </a:lnTo>
                  <a:lnTo>
                    <a:pt x="50756" y="34995"/>
                  </a:lnTo>
                  <a:lnTo>
                    <a:pt x="50441" y="35111"/>
                  </a:lnTo>
                  <a:lnTo>
                    <a:pt x="50109" y="35211"/>
                  </a:lnTo>
                  <a:lnTo>
                    <a:pt x="49793" y="35277"/>
                  </a:lnTo>
                  <a:lnTo>
                    <a:pt x="49461" y="35327"/>
                  </a:lnTo>
                  <a:lnTo>
                    <a:pt x="49228" y="35360"/>
                  </a:lnTo>
                  <a:lnTo>
                    <a:pt x="48979" y="35377"/>
                  </a:lnTo>
                  <a:lnTo>
                    <a:pt x="48697" y="35377"/>
                  </a:lnTo>
                  <a:lnTo>
                    <a:pt x="48415" y="35360"/>
                  </a:lnTo>
                  <a:lnTo>
                    <a:pt x="48132" y="35327"/>
                  </a:lnTo>
                  <a:lnTo>
                    <a:pt x="47833" y="35277"/>
                  </a:lnTo>
                  <a:lnTo>
                    <a:pt x="47534" y="35194"/>
                  </a:lnTo>
                  <a:lnTo>
                    <a:pt x="47235" y="35078"/>
                  </a:lnTo>
                  <a:lnTo>
                    <a:pt x="47717" y="34779"/>
                  </a:lnTo>
                  <a:lnTo>
                    <a:pt x="48215" y="34464"/>
                  </a:lnTo>
                  <a:lnTo>
                    <a:pt x="48697" y="34131"/>
                  </a:lnTo>
                  <a:lnTo>
                    <a:pt x="49195" y="33783"/>
                  </a:lnTo>
                  <a:lnTo>
                    <a:pt x="49677" y="33417"/>
                  </a:lnTo>
                  <a:lnTo>
                    <a:pt x="50142" y="33035"/>
                  </a:lnTo>
                  <a:lnTo>
                    <a:pt x="50607" y="32637"/>
                  </a:lnTo>
                  <a:lnTo>
                    <a:pt x="51022" y="32238"/>
                  </a:lnTo>
                  <a:lnTo>
                    <a:pt x="51321" y="31922"/>
                  </a:lnTo>
                  <a:lnTo>
                    <a:pt x="51587" y="31623"/>
                  </a:lnTo>
                  <a:lnTo>
                    <a:pt x="51819" y="31325"/>
                  </a:lnTo>
                  <a:lnTo>
                    <a:pt x="52052" y="31009"/>
                  </a:lnTo>
                  <a:lnTo>
                    <a:pt x="52268" y="30693"/>
                  </a:lnTo>
                  <a:lnTo>
                    <a:pt x="52450" y="30394"/>
                  </a:lnTo>
                  <a:lnTo>
                    <a:pt x="52617" y="30079"/>
                  </a:lnTo>
                  <a:lnTo>
                    <a:pt x="52766" y="29747"/>
                  </a:lnTo>
                  <a:lnTo>
                    <a:pt x="52882" y="29431"/>
                  </a:lnTo>
                  <a:lnTo>
                    <a:pt x="52999" y="29116"/>
                  </a:lnTo>
                  <a:lnTo>
                    <a:pt x="53082" y="28783"/>
                  </a:lnTo>
                  <a:lnTo>
                    <a:pt x="53148" y="28468"/>
                  </a:lnTo>
                  <a:lnTo>
                    <a:pt x="53198" y="28136"/>
                  </a:lnTo>
                  <a:lnTo>
                    <a:pt x="53214" y="27804"/>
                  </a:lnTo>
                  <a:lnTo>
                    <a:pt x="53231" y="27471"/>
                  </a:lnTo>
                  <a:lnTo>
                    <a:pt x="53214" y="27139"/>
                  </a:lnTo>
                  <a:lnTo>
                    <a:pt x="53181" y="26790"/>
                  </a:lnTo>
                  <a:lnTo>
                    <a:pt x="53115" y="26458"/>
                  </a:lnTo>
                  <a:lnTo>
                    <a:pt x="53048" y="26126"/>
                  </a:lnTo>
                  <a:lnTo>
                    <a:pt x="52949" y="25794"/>
                  </a:lnTo>
                  <a:lnTo>
                    <a:pt x="52832" y="25462"/>
                  </a:lnTo>
                  <a:lnTo>
                    <a:pt x="52700" y="25146"/>
                  </a:lnTo>
                  <a:lnTo>
                    <a:pt x="52550" y="24847"/>
                  </a:lnTo>
                  <a:lnTo>
                    <a:pt x="52401" y="24532"/>
                  </a:lnTo>
                  <a:lnTo>
                    <a:pt x="53131" y="24432"/>
                  </a:lnTo>
                  <a:lnTo>
                    <a:pt x="53846" y="24349"/>
                  </a:lnTo>
                  <a:lnTo>
                    <a:pt x="54576" y="24283"/>
                  </a:lnTo>
                  <a:lnTo>
                    <a:pt x="55274" y="24233"/>
                  </a:lnTo>
                  <a:lnTo>
                    <a:pt x="55971" y="24183"/>
                  </a:lnTo>
                  <a:lnTo>
                    <a:pt x="56652" y="24166"/>
                  </a:lnTo>
                  <a:close/>
                  <a:moveTo>
                    <a:pt x="45923" y="19865"/>
                  </a:moveTo>
                  <a:lnTo>
                    <a:pt x="46189" y="19898"/>
                  </a:lnTo>
                  <a:lnTo>
                    <a:pt x="46455" y="19931"/>
                  </a:lnTo>
                  <a:lnTo>
                    <a:pt x="46704" y="19998"/>
                  </a:lnTo>
                  <a:lnTo>
                    <a:pt x="46970" y="20064"/>
                  </a:lnTo>
                  <a:lnTo>
                    <a:pt x="47219" y="20147"/>
                  </a:lnTo>
                  <a:lnTo>
                    <a:pt x="47468" y="20263"/>
                  </a:lnTo>
                  <a:lnTo>
                    <a:pt x="47667" y="20363"/>
                  </a:lnTo>
                  <a:lnTo>
                    <a:pt x="47867" y="20463"/>
                  </a:lnTo>
                  <a:lnTo>
                    <a:pt x="48232" y="20712"/>
                  </a:lnTo>
                  <a:lnTo>
                    <a:pt x="48581" y="20977"/>
                  </a:lnTo>
                  <a:lnTo>
                    <a:pt x="48929" y="21260"/>
                  </a:lnTo>
                  <a:lnTo>
                    <a:pt x="49245" y="21559"/>
                  </a:lnTo>
                  <a:lnTo>
                    <a:pt x="49544" y="21874"/>
                  </a:lnTo>
                  <a:lnTo>
                    <a:pt x="50109" y="22505"/>
                  </a:lnTo>
                  <a:lnTo>
                    <a:pt x="50424" y="22871"/>
                  </a:lnTo>
                  <a:lnTo>
                    <a:pt x="50723" y="23253"/>
                  </a:lnTo>
                  <a:lnTo>
                    <a:pt x="51039" y="23651"/>
                  </a:lnTo>
                  <a:lnTo>
                    <a:pt x="51321" y="24067"/>
                  </a:lnTo>
                  <a:lnTo>
                    <a:pt x="50657" y="24233"/>
                  </a:lnTo>
                  <a:lnTo>
                    <a:pt x="50009" y="24415"/>
                  </a:lnTo>
                  <a:lnTo>
                    <a:pt x="49361" y="24648"/>
                  </a:lnTo>
                  <a:lnTo>
                    <a:pt x="49046" y="24781"/>
                  </a:lnTo>
                  <a:lnTo>
                    <a:pt x="48730" y="24914"/>
                  </a:lnTo>
                  <a:lnTo>
                    <a:pt x="48431" y="25063"/>
                  </a:lnTo>
                  <a:lnTo>
                    <a:pt x="48132" y="25229"/>
                  </a:lnTo>
                  <a:lnTo>
                    <a:pt x="47833" y="25395"/>
                  </a:lnTo>
                  <a:lnTo>
                    <a:pt x="47534" y="25578"/>
                  </a:lnTo>
                  <a:lnTo>
                    <a:pt x="47252" y="25761"/>
                  </a:lnTo>
                  <a:lnTo>
                    <a:pt x="46970" y="25960"/>
                  </a:lnTo>
                  <a:lnTo>
                    <a:pt x="46704" y="26176"/>
                  </a:lnTo>
                  <a:lnTo>
                    <a:pt x="46438" y="26408"/>
                  </a:lnTo>
                  <a:lnTo>
                    <a:pt x="46189" y="26658"/>
                  </a:lnTo>
                  <a:lnTo>
                    <a:pt x="45940" y="26907"/>
                  </a:lnTo>
                  <a:lnTo>
                    <a:pt x="45724" y="27172"/>
                  </a:lnTo>
                  <a:lnTo>
                    <a:pt x="45508" y="27455"/>
                  </a:lnTo>
                  <a:lnTo>
                    <a:pt x="45309" y="27754"/>
                  </a:lnTo>
                  <a:lnTo>
                    <a:pt x="45143" y="28053"/>
                  </a:lnTo>
                  <a:lnTo>
                    <a:pt x="44977" y="28368"/>
                  </a:lnTo>
                  <a:lnTo>
                    <a:pt x="44827" y="28700"/>
                  </a:lnTo>
                  <a:lnTo>
                    <a:pt x="44694" y="29033"/>
                  </a:lnTo>
                  <a:lnTo>
                    <a:pt x="44578" y="29365"/>
                  </a:lnTo>
                  <a:lnTo>
                    <a:pt x="44478" y="29697"/>
                  </a:lnTo>
                  <a:lnTo>
                    <a:pt x="44395" y="30046"/>
                  </a:lnTo>
                  <a:lnTo>
                    <a:pt x="44329" y="30394"/>
                  </a:lnTo>
                  <a:lnTo>
                    <a:pt x="44296" y="30743"/>
                  </a:lnTo>
                  <a:lnTo>
                    <a:pt x="44262" y="31109"/>
                  </a:lnTo>
                  <a:lnTo>
                    <a:pt x="44262" y="31457"/>
                  </a:lnTo>
                  <a:lnTo>
                    <a:pt x="44279" y="31723"/>
                  </a:lnTo>
                  <a:lnTo>
                    <a:pt x="44296" y="31989"/>
                  </a:lnTo>
                  <a:lnTo>
                    <a:pt x="44329" y="32255"/>
                  </a:lnTo>
                  <a:lnTo>
                    <a:pt x="44379" y="32504"/>
                  </a:lnTo>
                  <a:lnTo>
                    <a:pt x="44445" y="32753"/>
                  </a:lnTo>
                  <a:lnTo>
                    <a:pt x="44512" y="33002"/>
                  </a:lnTo>
                  <a:lnTo>
                    <a:pt x="44595" y="33235"/>
                  </a:lnTo>
                  <a:lnTo>
                    <a:pt x="44694" y="33467"/>
                  </a:lnTo>
                  <a:lnTo>
                    <a:pt x="44794" y="33683"/>
                  </a:lnTo>
                  <a:lnTo>
                    <a:pt x="44910" y="33899"/>
                  </a:lnTo>
                  <a:lnTo>
                    <a:pt x="45043" y="34115"/>
                  </a:lnTo>
                  <a:lnTo>
                    <a:pt x="45176" y="34314"/>
                  </a:lnTo>
                  <a:lnTo>
                    <a:pt x="45342" y="34497"/>
                  </a:lnTo>
                  <a:lnTo>
                    <a:pt x="45491" y="34679"/>
                  </a:lnTo>
                  <a:lnTo>
                    <a:pt x="45674" y="34846"/>
                  </a:lnTo>
                  <a:lnTo>
                    <a:pt x="45857" y="35012"/>
                  </a:lnTo>
                  <a:lnTo>
                    <a:pt x="45923" y="35078"/>
                  </a:lnTo>
                  <a:lnTo>
                    <a:pt x="45857" y="35111"/>
                  </a:lnTo>
                  <a:lnTo>
                    <a:pt x="45209" y="35493"/>
                  </a:lnTo>
                  <a:lnTo>
                    <a:pt x="45076" y="35443"/>
                  </a:lnTo>
                  <a:lnTo>
                    <a:pt x="44744" y="35294"/>
                  </a:lnTo>
                  <a:lnTo>
                    <a:pt x="44429" y="35145"/>
                  </a:lnTo>
                  <a:lnTo>
                    <a:pt x="44113" y="34962"/>
                  </a:lnTo>
                  <a:lnTo>
                    <a:pt x="43797" y="34779"/>
                  </a:lnTo>
                  <a:lnTo>
                    <a:pt x="43482" y="34580"/>
                  </a:lnTo>
                  <a:lnTo>
                    <a:pt x="43183" y="34364"/>
                  </a:lnTo>
                  <a:lnTo>
                    <a:pt x="42901" y="34148"/>
                  </a:lnTo>
                  <a:lnTo>
                    <a:pt x="42618" y="33899"/>
                  </a:lnTo>
                  <a:lnTo>
                    <a:pt x="42485" y="33351"/>
                  </a:lnTo>
                  <a:lnTo>
                    <a:pt x="42319" y="32803"/>
                  </a:lnTo>
                  <a:lnTo>
                    <a:pt x="42203" y="32504"/>
                  </a:lnTo>
                  <a:lnTo>
                    <a:pt x="42103" y="32221"/>
                  </a:lnTo>
                  <a:lnTo>
                    <a:pt x="41838" y="31657"/>
                  </a:lnTo>
                  <a:lnTo>
                    <a:pt x="41555" y="31109"/>
                  </a:lnTo>
                  <a:lnTo>
                    <a:pt x="41223" y="30594"/>
                  </a:lnTo>
                  <a:lnTo>
                    <a:pt x="40858" y="30079"/>
                  </a:lnTo>
                  <a:lnTo>
                    <a:pt x="40476" y="29581"/>
                  </a:lnTo>
                  <a:lnTo>
                    <a:pt x="40044" y="29099"/>
                  </a:lnTo>
                  <a:lnTo>
                    <a:pt x="39595" y="28651"/>
                  </a:lnTo>
                  <a:lnTo>
                    <a:pt x="39529" y="28302"/>
                  </a:lnTo>
                  <a:lnTo>
                    <a:pt x="39496" y="27953"/>
                  </a:lnTo>
                  <a:lnTo>
                    <a:pt x="39463" y="27621"/>
                  </a:lnTo>
                  <a:lnTo>
                    <a:pt x="39429" y="27272"/>
                  </a:lnTo>
                  <a:lnTo>
                    <a:pt x="39429" y="26923"/>
                  </a:lnTo>
                  <a:lnTo>
                    <a:pt x="39429" y="26591"/>
                  </a:lnTo>
                  <a:lnTo>
                    <a:pt x="39463" y="26242"/>
                  </a:lnTo>
                  <a:lnTo>
                    <a:pt x="39496" y="25910"/>
                  </a:lnTo>
                  <a:lnTo>
                    <a:pt x="39562" y="25495"/>
                  </a:lnTo>
                  <a:lnTo>
                    <a:pt x="39645" y="25096"/>
                  </a:lnTo>
                  <a:lnTo>
                    <a:pt x="39762" y="24714"/>
                  </a:lnTo>
                  <a:lnTo>
                    <a:pt x="39911" y="24316"/>
                  </a:lnTo>
                  <a:lnTo>
                    <a:pt x="40077" y="23934"/>
                  </a:lnTo>
                  <a:lnTo>
                    <a:pt x="40276" y="23552"/>
                  </a:lnTo>
                  <a:lnTo>
                    <a:pt x="40492" y="23186"/>
                  </a:lnTo>
                  <a:lnTo>
                    <a:pt x="40725" y="22821"/>
                  </a:lnTo>
                  <a:lnTo>
                    <a:pt x="40974" y="22489"/>
                  </a:lnTo>
                  <a:lnTo>
                    <a:pt x="41240" y="22157"/>
                  </a:lnTo>
                  <a:lnTo>
                    <a:pt x="41539" y="21841"/>
                  </a:lnTo>
                  <a:lnTo>
                    <a:pt x="41838" y="21542"/>
                  </a:lnTo>
                  <a:lnTo>
                    <a:pt x="42153" y="21260"/>
                  </a:lnTo>
                  <a:lnTo>
                    <a:pt x="42485" y="20994"/>
                  </a:lnTo>
                  <a:lnTo>
                    <a:pt x="42834" y="20762"/>
                  </a:lnTo>
                  <a:lnTo>
                    <a:pt x="43200" y="20546"/>
                  </a:lnTo>
                  <a:lnTo>
                    <a:pt x="43465" y="20413"/>
                  </a:lnTo>
                  <a:lnTo>
                    <a:pt x="43748" y="20280"/>
                  </a:lnTo>
                  <a:lnTo>
                    <a:pt x="44013" y="20180"/>
                  </a:lnTo>
                  <a:lnTo>
                    <a:pt x="44296" y="20081"/>
                  </a:lnTo>
                  <a:lnTo>
                    <a:pt x="44561" y="19998"/>
                  </a:lnTo>
                  <a:lnTo>
                    <a:pt x="44844" y="19948"/>
                  </a:lnTo>
                  <a:lnTo>
                    <a:pt x="45109" y="19898"/>
                  </a:lnTo>
                  <a:lnTo>
                    <a:pt x="45392" y="19881"/>
                  </a:lnTo>
                  <a:lnTo>
                    <a:pt x="45658" y="19865"/>
                  </a:lnTo>
                  <a:close/>
                  <a:moveTo>
                    <a:pt x="23552" y="30860"/>
                  </a:moveTo>
                  <a:lnTo>
                    <a:pt x="23651" y="31341"/>
                  </a:lnTo>
                  <a:lnTo>
                    <a:pt x="23751" y="31823"/>
                  </a:lnTo>
                  <a:lnTo>
                    <a:pt x="23900" y="32786"/>
                  </a:lnTo>
                  <a:lnTo>
                    <a:pt x="24033" y="33766"/>
                  </a:lnTo>
                  <a:lnTo>
                    <a:pt x="24150" y="34746"/>
                  </a:lnTo>
                  <a:lnTo>
                    <a:pt x="24233" y="35410"/>
                  </a:lnTo>
                  <a:lnTo>
                    <a:pt x="23485" y="35676"/>
                  </a:lnTo>
                  <a:lnTo>
                    <a:pt x="22738" y="35992"/>
                  </a:lnTo>
                  <a:lnTo>
                    <a:pt x="22738" y="35992"/>
                  </a:lnTo>
                  <a:lnTo>
                    <a:pt x="22854" y="35460"/>
                  </a:lnTo>
                  <a:lnTo>
                    <a:pt x="22970" y="34962"/>
                  </a:lnTo>
                  <a:lnTo>
                    <a:pt x="23053" y="34480"/>
                  </a:lnTo>
                  <a:lnTo>
                    <a:pt x="23120" y="34015"/>
                  </a:lnTo>
                  <a:lnTo>
                    <a:pt x="23286" y="32936"/>
                  </a:lnTo>
                  <a:lnTo>
                    <a:pt x="23435" y="31839"/>
                  </a:lnTo>
                  <a:lnTo>
                    <a:pt x="23552" y="30860"/>
                  </a:lnTo>
                  <a:close/>
                  <a:moveTo>
                    <a:pt x="58230" y="24150"/>
                  </a:moveTo>
                  <a:lnTo>
                    <a:pt x="58014" y="24648"/>
                  </a:lnTo>
                  <a:lnTo>
                    <a:pt x="57832" y="25163"/>
                  </a:lnTo>
                  <a:lnTo>
                    <a:pt x="57666" y="25678"/>
                  </a:lnTo>
                  <a:lnTo>
                    <a:pt x="57499" y="26209"/>
                  </a:lnTo>
                  <a:lnTo>
                    <a:pt x="57350" y="26807"/>
                  </a:lnTo>
                  <a:lnTo>
                    <a:pt x="57217" y="27388"/>
                  </a:lnTo>
                  <a:lnTo>
                    <a:pt x="57117" y="27970"/>
                  </a:lnTo>
                  <a:lnTo>
                    <a:pt x="57034" y="28551"/>
                  </a:lnTo>
                  <a:lnTo>
                    <a:pt x="56968" y="29116"/>
                  </a:lnTo>
                  <a:lnTo>
                    <a:pt x="56935" y="29697"/>
                  </a:lnTo>
                  <a:lnTo>
                    <a:pt x="56918" y="30262"/>
                  </a:lnTo>
                  <a:lnTo>
                    <a:pt x="56935" y="30810"/>
                  </a:lnTo>
                  <a:lnTo>
                    <a:pt x="56968" y="31374"/>
                  </a:lnTo>
                  <a:lnTo>
                    <a:pt x="57018" y="31906"/>
                  </a:lnTo>
                  <a:lnTo>
                    <a:pt x="57101" y="32454"/>
                  </a:lnTo>
                  <a:lnTo>
                    <a:pt x="57201" y="32969"/>
                  </a:lnTo>
                  <a:lnTo>
                    <a:pt x="57317" y="33484"/>
                  </a:lnTo>
                  <a:lnTo>
                    <a:pt x="57450" y="33982"/>
                  </a:lnTo>
                  <a:lnTo>
                    <a:pt x="57616" y="34480"/>
                  </a:lnTo>
                  <a:lnTo>
                    <a:pt x="57815" y="34962"/>
                  </a:lnTo>
                  <a:lnTo>
                    <a:pt x="57466" y="35111"/>
                  </a:lnTo>
                  <a:lnTo>
                    <a:pt x="57134" y="35277"/>
                  </a:lnTo>
                  <a:lnTo>
                    <a:pt x="56935" y="35427"/>
                  </a:lnTo>
                  <a:lnTo>
                    <a:pt x="56735" y="35576"/>
                  </a:lnTo>
                  <a:lnTo>
                    <a:pt x="56553" y="35726"/>
                  </a:lnTo>
                  <a:lnTo>
                    <a:pt x="56387" y="35909"/>
                  </a:lnTo>
                  <a:lnTo>
                    <a:pt x="55988" y="35825"/>
                  </a:lnTo>
                  <a:lnTo>
                    <a:pt x="55589" y="35759"/>
                  </a:lnTo>
                  <a:lnTo>
                    <a:pt x="55174" y="35709"/>
                  </a:lnTo>
                  <a:lnTo>
                    <a:pt x="54776" y="35676"/>
                  </a:lnTo>
                  <a:lnTo>
                    <a:pt x="54344" y="35659"/>
                  </a:lnTo>
                  <a:lnTo>
                    <a:pt x="53912" y="35693"/>
                  </a:lnTo>
                  <a:lnTo>
                    <a:pt x="53480" y="35726"/>
                  </a:lnTo>
                  <a:lnTo>
                    <a:pt x="53065" y="35809"/>
                  </a:lnTo>
                  <a:lnTo>
                    <a:pt x="52650" y="35909"/>
                  </a:lnTo>
                  <a:lnTo>
                    <a:pt x="52251" y="36025"/>
                  </a:lnTo>
                  <a:lnTo>
                    <a:pt x="51869" y="36174"/>
                  </a:lnTo>
                  <a:lnTo>
                    <a:pt x="51504" y="36340"/>
                  </a:lnTo>
                  <a:lnTo>
                    <a:pt x="51172" y="36523"/>
                  </a:lnTo>
                  <a:lnTo>
                    <a:pt x="50291" y="36440"/>
                  </a:lnTo>
                  <a:lnTo>
                    <a:pt x="49195" y="36324"/>
                  </a:lnTo>
                  <a:lnTo>
                    <a:pt x="48647" y="36274"/>
                  </a:lnTo>
                  <a:lnTo>
                    <a:pt x="48116" y="36191"/>
                  </a:lnTo>
                  <a:lnTo>
                    <a:pt x="47584" y="36124"/>
                  </a:lnTo>
                  <a:lnTo>
                    <a:pt x="47069" y="36025"/>
                  </a:lnTo>
                  <a:lnTo>
                    <a:pt x="46554" y="35909"/>
                  </a:lnTo>
                  <a:lnTo>
                    <a:pt x="46040" y="35776"/>
                  </a:lnTo>
                  <a:lnTo>
                    <a:pt x="46189" y="35693"/>
                  </a:lnTo>
                  <a:lnTo>
                    <a:pt x="46538" y="35493"/>
                  </a:lnTo>
                  <a:lnTo>
                    <a:pt x="46870" y="35659"/>
                  </a:lnTo>
                  <a:lnTo>
                    <a:pt x="47219" y="35792"/>
                  </a:lnTo>
                  <a:lnTo>
                    <a:pt x="47584" y="35909"/>
                  </a:lnTo>
                  <a:lnTo>
                    <a:pt x="47950" y="35975"/>
                  </a:lnTo>
                  <a:lnTo>
                    <a:pt x="48348" y="36025"/>
                  </a:lnTo>
                  <a:lnTo>
                    <a:pt x="48730" y="36041"/>
                  </a:lnTo>
                  <a:lnTo>
                    <a:pt x="49145" y="36041"/>
                  </a:lnTo>
                  <a:lnTo>
                    <a:pt x="49561" y="35992"/>
                  </a:lnTo>
                  <a:lnTo>
                    <a:pt x="49909" y="35942"/>
                  </a:lnTo>
                  <a:lnTo>
                    <a:pt x="50275" y="35859"/>
                  </a:lnTo>
                  <a:lnTo>
                    <a:pt x="50624" y="35759"/>
                  </a:lnTo>
                  <a:lnTo>
                    <a:pt x="50989" y="35626"/>
                  </a:lnTo>
                  <a:lnTo>
                    <a:pt x="51338" y="35493"/>
                  </a:lnTo>
                  <a:lnTo>
                    <a:pt x="51670" y="35327"/>
                  </a:lnTo>
                  <a:lnTo>
                    <a:pt x="52019" y="35145"/>
                  </a:lnTo>
                  <a:lnTo>
                    <a:pt x="52334" y="34962"/>
                  </a:lnTo>
                  <a:lnTo>
                    <a:pt x="52666" y="34746"/>
                  </a:lnTo>
                  <a:lnTo>
                    <a:pt x="52965" y="34513"/>
                  </a:lnTo>
                  <a:lnTo>
                    <a:pt x="53264" y="34281"/>
                  </a:lnTo>
                  <a:lnTo>
                    <a:pt x="53563" y="34015"/>
                  </a:lnTo>
                  <a:lnTo>
                    <a:pt x="53829" y="33749"/>
                  </a:lnTo>
                  <a:lnTo>
                    <a:pt x="54078" y="33467"/>
                  </a:lnTo>
                  <a:lnTo>
                    <a:pt x="54327" y="33185"/>
                  </a:lnTo>
                  <a:lnTo>
                    <a:pt x="54543" y="32886"/>
                  </a:lnTo>
                  <a:lnTo>
                    <a:pt x="54809" y="32471"/>
                  </a:lnTo>
                  <a:lnTo>
                    <a:pt x="55058" y="32055"/>
                  </a:lnTo>
                  <a:lnTo>
                    <a:pt x="55291" y="31623"/>
                  </a:lnTo>
                  <a:lnTo>
                    <a:pt x="55490" y="31192"/>
                  </a:lnTo>
                  <a:lnTo>
                    <a:pt x="55689" y="30743"/>
                  </a:lnTo>
                  <a:lnTo>
                    <a:pt x="55855" y="30295"/>
                  </a:lnTo>
                  <a:lnTo>
                    <a:pt x="56021" y="29830"/>
                  </a:lnTo>
                  <a:lnTo>
                    <a:pt x="56171" y="29365"/>
                  </a:lnTo>
                  <a:lnTo>
                    <a:pt x="56304" y="28900"/>
                  </a:lnTo>
                  <a:lnTo>
                    <a:pt x="56420" y="28435"/>
                  </a:lnTo>
                  <a:lnTo>
                    <a:pt x="56652" y="27488"/>
                  </a:lnTo>
                  <a:lnTo>
                    <a:pt x="56852" y="26541"/>
                  </a:lnTo>
                  <a:lnTo>
                    <a:pt x="57051" y="25578"/>
                  </a:lnTo>
                  <a:lnTo>
                    <a:pt x="57333" y="24150"/>
                  </a:lnTo>
                  <a:close/>
                  <a:moveTo>
                    <a:pt x="22837" y="31242"/>
                  </a:moveTo>
                  <a:lnTo>
                    <a:pt x="22771" y="31756"/>
                  </a:lnTo>
                  <a:lnTo>
                    <a:pt x="22622" y="32836"/>
                  </a:lnTo>
                  <a:lnTo>
                    <a:pt x="22472" y="33915"/>
                  </a:lnTo>
                  <a:lnTo>
                    <a:pt x="22356" y="34563"/>
                  </a:lnTo>
                  <a:lnTo>
                    <a:pt x="22240" y="35178"/>
                  </a:lnTo>
                  <a:lnTo>
                    <a:pt x="22107" y="35759"/>
                  </a:lnTo>
                  <a:lnTo>
                    <a:pt x="21957" y="36324"/>
                  </a:lnTo>
                  <a:lnTo>
                    <a:pt x="20911" y="36805"/>
                  </a:lnTo>
                  <a:lnTo>
                    <a:pt x="20977" y="36174"/>
                  </a:lnTo>
                  <a:lnTo>
                    <a:pt x="21094" y="35543"/>
                  </a:lnTo>
                  <a:lnTo>
                    <a:pt x="21243" y="34895"/>
                  </a:lnTo>
                  <a:lnTo>
                    <a:pt x="21409" y="34281"/>
                  </a:lnTo>
                  <a:lnTo>
                    <a:pt x="21542" y="33866"/>
                  </a:lnTo>
                  <a:lnTo>
                    <a:pt x="21691" y="33467"/>
                  </a:lnTo>
                  <a:lnTo>
                    <a:pt x="21858" y="33085"/>
                  </a:lnTo>
                  <a:lnTo>
                    <a:pt x="22024" y="32703"/>
                  </a:lnTo>
                  <a:lnTo>
                    <a:pt x="22206" y="32321"/>
                  </a:lnTo>
                  <a:lnTo>
                    <a:pt x="22406" y="31956"/>
                  </a:lnTo>
                  <a:lnTo>
                    <a:pt x="22622" y="31590"/>
                  </a:lnTo>
                  <a:lnTo>
                    <a:pt x="22837" y="31242"/>
                  </a:lnTo>
                  <a:close/>
                  <a:moveTo>
                    <a:pt x="58097" y="35576"/>
                  </a:moveTo>
                  <a:lnTo>
                    <a:pt x="58263" y="35909"/>
                  </a:lnTo>
                  <a:lnTo>
                    <a:pt x="58446" y="36224"/>
                  </a:lnTo>
                  <a:lnTo>
                    <a:pt x="58645" y="36556"/>
                  </a:lnTo>
                  <a:lnTo>
                    <a:pt x="58861" y="36855"/>
                  </a:lnTo>
                  <a:lnTo>
                    <a:pt x="58446" y="36639"/>
                  </a:lnTo>
                  <a:lnTo>
                    <a:pt x="58014" y="36440"/>
                  </a:lnTo>
                  <a:lnTo>
                    <a:pt x="57583" y="36274"/>
                  </a:lnTo>
                  <a:lnTo>
                    <a:pt x="57134" y="36108"/>
                  </a:lnTo>
                  <a:lnTo>
                    <a:pt x="57317" y="35975"/>
                  </a:lnTo>
                  <a:lnTo>
                    <a:pt x="57499" y="35859"/>
                  </a:lnTo>
                  <a:lnTo>
                    <a:pt x="57782" y="35693"/>
                  </a:lnTo>
                  <a:lnTo>
                    <a:pt x="58097" y="35576"/>
                  </a:lnTo>
                  <a:close/>
                  <a:moveTo>
                    <a:pt x="42784" y="34895"/>
                  </a:moveTo>
                  <a:lnTo>
                    <a:pt x="43183" y="35194"/>
                  </a:lnTo>
                  <a:lnTo>
                    <a:pt x="43615" y="35460"/>
                  </a:lnTo>
                  <a:lnTo>
                    <a:pt x="44063" y="35709"/>
                  </a:lnTo>
                  <a:lnTo>
                    <a:pt x="44512" y="35925"/>
                  </a:lnTo>
                  <a:lnTo>
                    <a:pt x="44047" y="36241"/>
                  </a:lnTo>
                  <a:lnTo>
                    <a:pt x="43598" y="36540"/>
                  </a:lnTo>
                  <a:lnTo>
                    <a:pt x="43183" y="36855"/>
                  </a:lnTo>
                  <a:lnTo>
                    <a:pt x="42784" y="37171"/>
                  </a:lnTo>
                  <a:lnTo>
                    <a:pt x="42834" y="36606"/>
                  </a:lnTo>
                  <a:lnTo>
                    <a:pt x="42834" y="36025"/>
                  </a:lnTo>
                  <a:lnTo>
                    <a:pt x="42818" y="35460"/>
                  </a:lnTo>
                  <a:lnTo>
                    <a:pt x="42784" y="34895"/>
                  </a:lnTo>
                  <a:close/>
                  <a:moveTo>
                    <a:pt x="54742" y="36340"/>
                  </a:moveTo>
                  <a:lnTo>
                    <a:pt x="55041" y="36357"/>
                  </a:lnTo>
                  <a:lnTo>
                    <a:pt x="55324" y="36390"/>
                  </a:lnTo>
                  <a:lnTo>
                    <a:pt x="55623" y="36440"/>
                  </a:lnTo>
                  <a:lnTo>
                    <a:pt x="55922" y="36490"/>
                  </a:lnTo>
                  <a:lnTo>
                    <a:pt x="55772" y="36706"/>
                  </a:lnTo>
                  <a:lnTo>
                    <a:pt x="55639" y="36938"/>
                  </a:lnTo>
                  <a:lnTo>
                    <a:pt x="55390" y="37403"/>
                  </a:lnTo>
                  <a:lnTo>
                    <a:pt x="54892" y="37221"/>
                  </a:lnTo>
                  <a:lnTo>
                    <a:pt x="54410" y="37071"/>
                  </a:lnTo>
                  <a:lnTo>
                    <a:pt x="53912" y="36938"/>
                  </a:lnTo>
                  <a:lnTo>
                    <a:pt x="53430" y="36839"/>
                  </a:lnTo>
                  <a:lnTo>
                    <a:pt x="52932" y="36756"/>
                  </a:lnTo>
                  <a:lnTo>
                    <a:pt x="52417" y="36672"/>
                  </a:lnTo>
                  <a:lnTo>
                    <a:pt x="52683" y="36573"/>
                  </a:lnTo>
                  <a:lnTo>
                    <a:pt x="52982" y="36506"/>
                  </a:lnTo>
                  <a:lnTo>
                    <a:pt x="53264" y="36440"/>
                  </a:lnTo>
                  <a:lnTo>
                    <a:pt x="53563" y="36390"/>
                  </a:lnTo>
                  <a:lnTo>
                    <a:pt x="53862" y="36357"/>
                  </a:lnTo>
                  <a:lnTo>
                    <a:pt x="54145" y="36340"/>
                  </a:lnTo>
                  <a:close/>
                  <a:moveTo>
                    <a:pt x="12507" y="23137"/>
                  </a:moveTo>
                  <a:lnTo>
                    <a:pt x="12739" y="23452"/>
                  </a:lnTo>
                  <a:lnTo>
                    <a:pt x="12407" y="23568"/>
                  </a:lnTo>
                  <a:lnTo>
                    <a:pt x="12075" y="23685"/>
                  </a:lnTo>
                  <a:lnTo>
                    <a:pt x="11760" y="23817"/>
                  </a:lnTo>
                  <a:lnTo>
                    <a:pt x="11444" y="23967"/>
                  </a:lnTo>
                  <a:lnTo>
                    <a:pt x="11128" y="24133"/>
                  </a:lnTo>
                  <a:lnTo>
                    <a:pt x="10829" y="24299"/>
                  </a:lnTo>
                  <a:lnTo>
                    <a:pt x="10530" y="24498"/>
                  </a:lnTo>
                  <a:lnTo>
                    <a:pt x="10248" y="24698"/>
                  </a:lnTo>
                  <a:lnTo>
                    <a:pt x="9949" y="24914"/>
                  </a:lnTo>
                  <a:lnTo>
                    <a:pt x="9650" y="25146"/>
                  </a:lnTo>
                  <a:lnTo>
                    <a:pt x="9368" y="25395"/>
                  </a:lnTo>
                  <a:lnTo>
                    <a:pt x="9102" y="25644"/>
                  </a:lnTo>
                  <a:lnTo>
                    <a:pt x="8836" y="25927"/>
                  </a:lnTo>
                  <a:lnTo>
                    <a:pt x="8587" y="26193"/>
                  </a:lnTo>
                  <a:lnTo>
                    <a:pt x="8338" y="26491"/>
                  </a:lnTo>
                  <a:lnTo>
                    <a:pt x="8106" y="26790"/>
                  </a:lnTo>
                  <a:lnTo>
                    <a:pt x="7873" y="27106"/>
                  </a:lnTo>
                  <a:lnTo>
                    <a:pt x="7674" y="27422"/>
                  </a:lnTo>
                  <a:lnTo>
                    <a:pt x="7458" y="27754"/>
                  </a:lnTo>
                  <a:lnTo>
                    <a:pt x="7275" y="28086"/>
                  </a:lnTo>
                  <a:lnTo>
                    <a:pt x="7093" y="28435"/>
                  </a:lnTo>
                  <a:lnTo>
                    <a:pt x="6910" y="28783"/>
                  </a:lnTo>
                  <a:lnTo>
                    <a:pt x="6744" y="29149"/>
                  </a:lnTo>
                  <a:lnTo>
                    <a:pt x="6594" y="29531"/>
                  </a:lnTo>
                  <a:lnTo>
                    <a:pt x="6461" y="29896"/>
                  </a:lnTo>
                  <a:lnTo>
                    <a:pt x="6345" y="30262"/>
                  </a:lnTo>
                  <a:lnTo>
                    <a:pt x="6245" y="30627"/>
                  </a:lnTo>
                  <a:lnTo>
                    <a:pt x="6146" y="31009"/>
                  </a:lnTo>
                  <a:lnTo>
                    <a:pt x="6063" y="31374"/>
                  </a:lnTo>
                  <a:lnTo>
                    <a:pt x="5980" y="31756"/>
                  </a:lnTo>
                  <a:lnTo>
                    <a:pt x="5913" y="32138"/>
                  </a:lnTo>
                  <a:lnTo>
                    <a:pt x="5863" y="32520"/>
                  </a:lnTo>
                  <a:lnTo>
                    <a:pt x="5830" y="32902"/>
                  </a:lnTo>
                  <a:lnTo>
                    <a:pt x="5797" y="33284"/>
                  </a:lnTo>
                  <a:lnTo>
                    <a:pt x="5797" y="33683"/>
                  </a:lnTo>
                  <a:lnTo>
                    <a:pt x="5780" y="34065"/>
                  </a:lnTo>
                  <a:lnTo>
                    <a:pt x="5797" y="34447"/>
                  </a:lnTo>
                  <a:lnTo>
                    <a:pt x="5814" y="34829"/>
                  </a:lnTo>
                  <a:lnTo>
                    <a:pt x="5847" y="35211"/>
                  </a:lnTo>
                  <a:lnTo>
                    <a:pt x="5897" y="35610"/>
                  </a:lnTo>
                  <a:lnTo>
                    <a:pt x="5980" y="36058"/>
                  </a:lnTo>
                  <a:lnTo>
                    <a:pt x="6079" y="36523"/>
                  </a:lnTo>
                  <a:lnTo>
                    <a:pt x="6196" y="36971"/>
                  </a:lnTo>
                  <a:lnTo>
                    <a:pt x="6345" y="37436"/>
                  </a:lnTo>
                  <a:lnTo>
                    <a:pt x="6345" y="37436"/>
                  </a:lnTo>
                  <a:lnTo>
                    <a:pt x="6030" y="37270"/>
                  </a:lnTo>
                  <a:lnTo>
                    <a:pt x="5731" y="37104"/>
                  </a:lnTo>
                  <a:lnTo>
                    <a:pt x="5448" y="36905"/>
                  </a:lnTo>
                  <a:lnTo>
                    <a:pt x="5166" y="36672"/>
                  </a:lnTo>
                  <a:lnTo>
                    <a:pt x="4900" y="36440"/>
                  </a:lnTo>
                  <a:lnTo>
                    <a:pt x="4651" y="36191"/>
                  </a:lnTo>
                  <a:lnTo>
                    <a:pt x="4419" y="35925"/>
                  </a:lnTo>
                  <a:lnTo>
                    <a:pt x="4203" y="35626"/>
                  </a:lnTo>
                  <a:lnTo>
                    <a:pt x="4003" y="35327"/>
                  </a:lnTo>
                  <a:lnTo>
                    <a:pt x="3821" y="35012"/>
                  </a:lnTo>
                  <a:lnTo>
                    <a:pt x="3671" y="34696"/>
                  </a:lnTo>
                  <a:lnTo>
                    <a:pt x="3522" y="34347"/>
                  </a:lnTo>
                  <a:lnTo>
                    <a:pt x="3389" y="33999"/>
                  </a:lnTo>
                  <a:lnTo>
                    <a:pt x="3289" y="33633"/>
                  </a:lnTo>
                  <a:lnTo>
                    <a:pt x="3190" y="33251"/>
                  </a:lnTo>
                  <a:lnTo>
                    <a:pt x="3123" y="32869"/>
                  </a:lnTo>
                  <a:lnTo>
                    <a:pt x="3073" y="32471"/>
                  </a:lnTo>
                  <a:lnTo>
                    <a:pt x="3040" y="32055"/>
                  </a:lnTo>
                  <a:lnTo>
                    <a:pt x="3040" y="31574"/>
                  </a:lnTo>
                  <a:lnTo>
                    <a:pt x="3057" y="31092"/>
                  </a:lnTo>
                  <a:lnTo>
                    <a:pt x="3090" y="30627"/>
                  </a:lnTo>
                  <a:lnTo>
                    <a:pt x="3173" y="30162"/>
                  </a:lnTo>
                  <a:lnTo>
                    <a:pt x="3256" y="29697"/>
                  </a:lnTo>
                  <a:lnTo>
                    <a:pt x="3389" y="29248"/>
                  </a:lnTo>
                  <a:lnTo>
                    <a:pt x="3522" y="28817"/>
                  </a:lnTo>
                  <a:lnTo>
                    <a:pt x="3688" y="28385"/>
                  </a:lnTo>
                  <a:lnTo>
                    <a:pt x="3887" y="27970"/>
                  </a:lnTo>
                  <a:lnTo>
                    <a:pt x="4103" y="27571"/>
                  </a:lnTo>
                  <a:lnTo>
                    <a:pt x="4336" y="27172"/>
                  </a:lnTo>
                  <a:lnTo>
                    <a:pt x="4601" y="26807"/>
                  </a:lnTo>
                  <a:lnTo>
                    <a:pt x="4867" y="26458"/>
                  </a:lnTo>
                  <a:lnTo>
                    <a:pt x="5166" y="26143"/>
                  </a:lnTo>
                  <a:lnTo>
                    <a:pt x="5482" y="25827"/>
                  </a:lnTo>
                  <a:lnTo>
                    <a:pt x="5830" y="25545"/>
                  </a:lnTo>
                  <a:lnTo>
                    <a:pt x="6179" y="25279"/>
                  </a:lnTo>
                  <a:lnTo>
                    <a:pt x="6544" y="25030"/>
                  </a:lnTo>
                  <a:lnTo>
                    <a:pt x="6926" y="24814"/>
                  </a:lnTo>
                  <a:lnTo>
                    <a:pt x="7325" y="24598"/>
                  </a:lnTo>
                  <a:lnTo>
                    <a:pt x="7724" y="24399"/>
                  </a:lnTo>
                  <a:lnTo>
                    <a:pt x="8122" y="24233"/>
                  </a:lnTo>
                  <a:lnTo>
                    <a:pt x="8537" y="24067"/>
                  </a:lnTo>
                  <a:lnTo>
                    <a:pt x="8953" y="23917"/>
                  </a:lnTo>
                  <a:lnTo>
                    <a:pt x="9385" y="23784"/>
                  </a:lnTo>
                  <a:lnTo>
                    <a:pt x="9816" y="23651"/>
                  </a:lnTo>
                  <a:lnTo>
                    <a:pt x="10265" y="23552"/>
                  </a:lnTo>
                  <a:lnTo>
                    <a:pt x="10697" y="23435"/>
                  </a:lnTo>
                  <a:lnTo>
                    <a:pt x="11593" y="23269"/>
                  </a:lnTo>
                  <a:lnTo>
                    <a:pt x="12507" y="23137"/>
                  </a:lnTo>
                  <a:close/>
                  <a:moveTo>
                    <a:pt x="13188" y="24017"/>
                  </a:moveTo>
                  <a:lnTo>
                    <a:pt x="13487" y="24366"/>
                  </a:lnTo>
                  <a:lnTo>
                    <a:pt x="13819" y="24714"/>
                  </a:lnTo>
                  <a:lnTo>
                    <a:pt x="14135" y="25030"/>
                  </a:lnTo>
                  <a:lnTo>
                    <a:pt x="14483" y="25345"/>
                  </a:lnTo>
                  <a:lnTo>
                    <a:pt x="14832" y="25661"/>
                  </a:lnTo>
                  <a:lnTo>
                    <a:pt x="15197" y="25943"/>
                  </a:lnTo>
                  <a:lnTo>
                    <a:pt x="15579" y="26226"/>
                  </a:lnTo>
                  <a:lnTo>
                    <a:pt x="15961" y="26491"/>
                  </a:lnTo>
                  <a:lnTo>
                    <a:pt x="16360" y="26757"/>
                  </a:lnTo>
                  <a:lnTo>
                    <a:pt x="16775" y="27006"/>
                  </a:lnTo>
                  <a:lnTo>
                    <a:pt x="17191" y="27222"/>
                  </a:lnTo>
                  <a:lnTo>
                    <a:pt x="17622" y="27455"/>
                  </a:lnTo>
                  <a:lnTo>
                    <a:pt x="18054" y="27654"/>
                  </a:lnTo>
                  <a:lnTo>
                    <a:pt x="18486" y="27837"/>
                  </a:lnTo>
                  <a:lnTo>
                    <a:pt x="18951" y="28019"/>
                  </a:lnTo>
                  <a:lnTo>
                    <a:pt x="19399" y="28186"/>
                  </a:lnTo>
                  <a:lnTo>
                    <a:pt x="19084" y="29149"/>
                  </a:lnTo>
                  <a:lnTo>
                    <a:pt x="18918" y="29614"/>
                  </a:lnTo>
                  <a:lnTo>
                    <a:pt x="18735" y="30096"/>
                  </a:lnTo>
                  <a:lnTo>
                    <a:pt x="18552" y="30561"/>
                  </a:lnTo>
                  <a:lnTo>
                    <a:pt x="18353" y="31009"/>
                  </a:lnTo>
                  <a:lnTo>
                    <a:pt x="18137" y="31457"/>
                  </a:lnTo>
                  <a:lnTo>
                    <a:pt x="17921" y="31906"/>
                  </a:lnTo>
                  <a:lnTo>
                    <a:pt x="17689" y="32354"/>
                  </a:lnTo>
                  <a:lnTo>
                    <a:pt x="17440" y="32769"/>
                  </a:lnTo>
                  <a:lnTo>
                    <a:pt x="17174" y="33201"/>
                  </a:lnTo>
                  <a:lnTo>
                    <a:pt x="16908" y="33600"/>
                  </a:lnTo>
                  <a:lnTo>
                    <a:pt x="16609" y="34015"/>
                  </a:lnTo>
                  <a:lnTo>
                    <a:pt x="16310" y="34397"/>
                  </a:lnTo>
                  <a:lnTo>
                    <a:pt x="15995" y="34779"/>
                  </a:lnTo>
                  <a:lnTo>
                    <a:pt x="15646" y="35145"/>
                  </a:lnTo>
                  <a:lnTo>
                    <a:pt x="15413" y="35394"/>
                  </a:lnTo>
                  <a:lnTo>
                    <a:pt x="15148" y="35626"/>
                  </a:lnTo>
                  <a:lnTo>
                    <a:pt x="14899" y="35842"/>
                  </a:lnTo>
                  <a:lnTo>
                    <a:pt x="14616" y="36058"/>
                  </a:lnTo>
                  <a:lnTo>
                    <a:pt x="14334" y="36274"/>
                  </a:lnTo>
                  <a:lnTo>
                    <a:pt x="14052" y="36473"/>
                  </a:lnTo>
                  <a:lnTo>
                    <a:pt x="13753" y="36656"/>
                  </a:lnTo>
                  <a:lnTo>
                    <a:pt x="13454" y="36839"/>
                  </a:lnTo>
                  <a:lnTo>
                    <a:pt x="13138" y="37005"/>
                  </a:lnTo>
                  <a:lnTo>
                    <a:pt x="12822" y="37171"/>
                  </a:lnTo>
                  <a:lnTo>
                    <a:pt x="12507" y="37304"/>
                  </a:lnTo>
                  <a:lnTo>
                    <a:pt x="12191" y="37436"/>
                  </a:lnTo>
                  <a:lnTo>
                    <a:pt x="11859" y="37569"/>
                  </a:lnTo>
                  <a:lnTo>
                    <a:pt x="11527" y="37669"/>
                  </a:lnTo>
                  <a:lnTo>
                    <a:pt x="11195" y="37769"/>
                  </a:lnTo>
                  <a:lnTo>
                    <a:pt x="10863" y="37852"/>
                  </a:lnTo>
                  <a:lnTo>
                    <a:pt x="10381" y="37935"/>
                  </a:lnTo>
                  <a:lnTo>
                    <a:pt x="9899" y="38001"/>
                  </a:lnTo>
                  <a:lnTo>
                    <a:pt x="9418" y="38034"/>
                  </a:lnTo>
                  <a:lnTo>
                    <a:pt x="8953" y="38034"/>
                  </a:lnTo>
                  <a:lnTo>
                    <a:pt x="8488" y="38018"/>
                  </a:lnTo>
                  <a:lnTo>
                    <a:pt x="8039" y="37951"/>
                  </a:lnTo>
                  <a:lnTo>
                    <a:pt x="7607" y="37868"/>
                  </a:lnTo>
                  <a:lnTo>
                    <a:pt x="7176" y="37752"/>
                  </a:lnTo>
                  <a:lnTo>
                    <a:pt x="6960" y="37204"/>
                  </a:lnTo>
                  <a:lnTo>
                    <a:pt x="6794" y="36639"/>
                  </a:lnTo>
                  <a:lnTo>
                    <a:pt x="6661" y="36075"/>
                  </a:lnTo>
                  <a:lnTo>
                    <a:pt x="6561" y="35510"/>
                  </a:lnTo>
                  <a:lnTo>
                    <a:pt x="6528" y="35145"/>
                  </a:lnTo>
                  <a:lnTo>
                    <a:pt x="6495" y="34779"/>
                  </a:lnTo>
                  <a:lnTo>
                    <a:pt x="6461" y="34414"/>
                  </a:lnTo>
                  <a:lnTo>
                    <a:pt x="6461" y="34048"/>
                  </a:lnTo>
                  <a:lnTo>
                    <a:pt x="6461" y="33683"/>
                  </a:lnTo>
                  <a:lnTo>
                    <a:pt x="6478" y="33318"/>
                  </a:lnTo>
                  <a:lnTo>
                    <a:pt x="6495" y="32969"/>
                  </a:lnTo>
                  <a:lnTo>
                    <a:pt x="6528" y="32603"/>
                  </a:lnTo>
                  <a:lnTo>
                    <a:pt x="6578" y="32238"/>
                  </a:lnTo>
                  <a:lnTo>
                    <a:pt x="6644" y="31873"/>
                  </a:lnTo>
                  <a:lnTo>
                    <a:pt x="6711" y="31524"/>
                  </a:lnTo>
                  <a:lnTo>
                    <a:pt x="6794" y="31158"/>
                  </a:lnTo>
                  <a:lnTo>
                    <a:pt x="6877" y="30810"/>
                  </a:lnTo>
                  <a:lnTo>
                    <a:pt x="6993" y="30461"/>
                  </a:lnTo>
                  <a:lnTo>
                    <a:pt x="7109" y="30112"/>
                  </a:lnTo>
                  <a:lnTo>
                    <a:pt x="7225" y="29763"/>
                  </a:lnTo>
                  <a:lnTo>
                    <a:pt x="7375" y="29415"/>
                  </a:lnTo>
                  <a:lnTo>
                    <a:pt x="7524" y="29082"/>
                  </a:lnTo>
                  <a:lnTo>
                    <a:pt x="7674" y="28734"/>
                  </a:lnTo>
                  <a:lnTo>
                    <a:pt x="7857" y="28418"/>
                  </a:lnTo>
                  <a:lnTo>
                    <a:pt x="8039" y="28102"/>
                  </a:lnTo>
                  <a:lnTo>
                    <a:pt x="8222" y="27787"/>
                  </a:lnTo>
                  <a:lnTo>
                    <a:pt x="8421" y="27488"/>
                  </a:lnTo>
                  <a:lnTo>
                    <a:pt x="8637" y="27206"/>
                  </a:lnTo>
                  <a:lnTo>
                    <a:pt x="8853" y="26923"/>
                  </a:lnTo>
                  <a:lnTo>
                    <a:pt x="9086" y="26641"/>
                  </a:lnTo>
                  <a:lnTo>
                    <a:pt x="9318" y="26392"/>
                  </a:lnTo>
                  <a:lnTo>
                    <a:pt x="9567" y="26126"/>
                  </a:lnTo>
                  <a:lnTo>
                    <a:pt x="9816" y="25894"/>
                  </a:lnTo>
                  <a:lnTo>
                    <a:pt x="10082" y="25661"/>
                  </a:lnTo>
                  <a:lnTo>
                    <a:pt x="10348" y="25445"/>
                  </a:lnTo>
                  <a:lnTo>
                    <a:pt x="10630" y="25229"/>
                  </a:lnTo>
                  <a:lnTo>
                    <a:pt x="10912" y="25047"/>
                  </a:lnTo>
                  <a:lnTo>
                    <a:pt x="11211" y="24847"/>
                  </a:lnTo>
                  <a:lnTo>
                    <a:pt x="11527" y="24681"/>
                  </a:lnTo>
                  <a:lnTo>
                    <a:pt x="11843" y="24532"/>
                  </a:lnTo>
                  <a:lnTo>
                    <a:pt x="12175" y="24382"/>
                  </a:lnTo>
                  <a:lnTo>
                    <a:pt x="12507" y="24249"/>
                  </a:lnTo>
                  <a:lnTo>
                    <a:pt x="12839" y="24133"/>
                  </a:lnTo>
                  <a:lnTo>
                    <a:pt x="13188" y="24017"/>
                  </a:lnTo>
                  <a:close/>
                  <a:moveTo>
                    <a:pt x="64658" y="35527"/>
                  </a:moveTo>
                  <a:lnTo>
                    <a:pt x="64625" y="35942"/>
                  </a:lnTo>
                  <a:lnTo>
                    <a:pt x="64575" y="36357"/>
                  </a:lnTo>
                  <a:lnTo>
                    <a:pt x="64508" y="36772"/>
                  </a:lnTo>
                  <a:lnTo>
                    <a:pt x="64425" y="37171"/>
                  </a:lnTo>
                  <a:lnTo>
                    <a:pt x="64309" y="37586"/>
                  </a:lnTo>
                  <a:lnTo>
                    <a:pt x="64193" y="37985"/>
                  </a:lnTo>
                  <a:lnTo>
                    <a:pt x="64043" y="38383"/>
                  </a:lnTo>
                  <a:lnTo>
                    <a:pt x="63861" y="38782"/>
                  </a:lnTo>
                  <a:lnTo>
                    <a:pt x="63728" y="38566"/>
                  </a:lnTo>
                  <a:lnTo>
                    <a:pt x="63611" y="38333"/>
                  </a:lnTo>
                  <a:lnTo>
                    <a:pt x="63512" y="38101"/>
                  </a:lnTo>
                  <a:lnTo>
                    <a:pt x="63429" y="37852"/>
                  </a:lnTo>
                  <a:lnTo>
                    <a:pt x="63362" y="37603"/>
                  </a:lnTo>
                  <a:lnTo>
                    <a:pt x="63312" y="37353"/>
                  </a:lnTo>
                  <a:lnTo>
                    <a:pt x="63279" y="37104"/>
                  </a:lnTo>
                  <a:lnTo>
                    <a:pt x="63279" y="36839"/>
                  </a:lnTo>
                  <a:lnTo>
                    <a:pt x="63312" y="36506"/>
                  </a:lnTo>
                  <a:lnTo>
                    <a:pt x="63395" y="36191"/>
                  </a:lnTo>
                  <a:lnTo>
                    <a:pt x="63495" y="35875"/>
                  </a:lnTo>
                  <a:lnTo>
                    <a:pt x="63611" y="35576"/>
                  </a:lnTo>
                  <a:lnTo>
                    <a:pt x="64143" y="35560"/>
                  </a:lnTo>
                  <a:lnTo>
                    <a:pt x="64658" y="35527"/>
                  </a:lnTo>
                  <a:close/>
                  <a:moveTo>
                    <a:pt x="21708" y="37171"/>
                  </a:moveTo>
                  <a:lnTo>
                    <a:pt x="21525" y="37702"/>
                  </a:lnTo>
                  <a:lnTo>
                    <a:pt x="21343" y="38184"/>
                  </a:lnTo>
                  <a:lnTo>
                    <a:pt x="21143" y="38666"/>
                  </a:lnTo>
                  <a:lnTo>
                    <a:pt x="20944" y="39097"/>
                  </a:lnTo>
                  <a:lnTo>
                    <a:pt x="20894" y="38715"/>
                  </a:lnTo>
                  <a:lnTo>
                    <a:pt x="20878" y="38333"/>
                  </a:lnTo>
                  <a:lnTo>
                    <a:pt x="20861" y="37951"/>
                  </a:lnTo>
                  <a:lnTo>
                    <a:pt x="20878" y="37569"/>
                  </a:lnTo>
                  <a:lnTo>
                    <a:pt x="21708" y="37171"/>
                  </a:lnTo>
                  <a:close/>
                  <a:moveTo>
                    <a:pt x="11527" y="14567"/>
                  </a:moveTo>
                  <a:lnTo>
                    <a:pt x="11361" y="14915"/>
                  </a:lnTo>
                  <a:lnTo>
                    <a:pt x="11211" y="15281"/>
                  </a:lnTo>
                  <a:lnTo>
                    <a:pt x="11079" y="15629"/>
                  </a:lnTo>
                  <a:lnTo>
                    <a:pt x="10962" y="15978"/>
                  </a:lnTo>
                  <a:lnTo>
                    <a:pt x="10879" y="16327"/>
                  </a:lnTo>
                  <a:lnTo>
                    <a:pt x="10796" y="16676"/>
                  </a:lnTo>
                  <a:lnTo>
                    <a:pt x="10730" y="17025"/>
                  </a:lnTo>
                  <a:lnTo>
                    <a:pt x="10697" y="17373"/>
                  </a:lnTo>
                  <a:lnTo>
                    <a:pt x="10680" y="17689"/>
                  </a:lnTo>
                  <a:lnTo>
                    <a:pt x="10680" y="18004"/>
                  </a:lnTo>
                  <a:lnTo>
                    <a:pt x="10680" y="18320"/>
                  </a:lnTo>
                  <a:lnTo>
                    <a:pt x="10713" y="18636"/>
                  </a:lnTo>
                  <a:lnTo>
                    <a:pt x="10746" y="18951"/>
                  </a:lnTo>
                  <a:lnTo>
                    <a:pt x="10796" y="19267"/>
                  </a:lnTo>
                  <a:lnTo>
                    <a:pt x="10863" y="19599"/>
                  </a:lnTo>
                  <a:lnTo>
                    <a:pt x="10946" y="19914"/>
                  </a:lnTo>
                  <a:lnTo>
                    <a:pt x="11045" y="20247"/>
                  </a:lnTo>
                  <a:lnTo>
                    <a:pt x="11145" y="20579"/>
                  </a:lnTo>
                  <a:lnTo>
                    <a:pt x="11278" y="20894"/>
                  </a:lnTo>
                  <a:lnTo>
                    <a:pt x="11411" y="21227"/>
                  </a:lnTo>
                  <a:lnTo>
                    <a:pt x="11560" y="21542"/>
                  </a:lnTo>
                  <a:lnTo>
                    <a:pt x="11726" y="21874"/>
                  </a:lnTo>
                  <a:lnTo>
                    <a:pt x="11909" y="22190"/>
                  </a:lnTo>
                  <a:lnTo>
                    <a:pt x="12092" y="22505"/>
                  </a:lnTo>
                  <a:lnTo>
                    <a:pt x="11195" y="22655"/>
                  </a:lnTo>
                  <a:lnTo>
                    <a:pt x="10298" y="22854"/>
                  </a:lnTo>
                  <a:lnTo>
                    <a:pt x="9866" y="22954"/>
                  </a:lnTo>
                  <a:lnTo>
                    <a:pt x="9434" y="23070"/>
                  </a:lnTo>
                  <a:lnTo>
                    <a:pt x="9003" y="23203"/>
                  </a:lnTo>
                  <a:lnTo>
                    <a:pt x="8571" y="23336"/>
                  </a:lnTo>
                  <a:lnTo>
                    <a:pt x="8139" y="23502"/>
                  </a:lnTo>
                  <a:lnTo>
                    <a:pt x="7740" y="23668"/>
                  </a:lnTo>
                  <a:lnTo>
                    <a:pt x="7325" y="23851"/>
                  </a:lnTo>
                  <a:lnTo>
                    <a:pt x="6926" y="24050"/>
                  </a:lnTo>
                  <a:lnTo>
                    <a:pt x="6528" y="24266"/>
                  </a:lnTo>
                  <a:lnTo>
                    <a:pt x="6146" y="24498"/>
                  </a:lnTo>
                  <a:lnTo>
                    <a:pt x="5780" y="24748"/>
                  </a:lnTo>
                  <a:lnTo>
                    <a:pt x="5415" y="25013"/>
                  </a:lnTo>
                  <a:lnTo>
                    <a:pt x="5050" y="25329"/>
                  </a:lnTo>
                  <a:lnTo>
                    <a:pt x="4701" y="25661"/>
                  </a:lnTo>
                  <a:lnTo>
                    <a:pt x="4369" y="26026"/>
                  </a:lnTo>
                  <a:lnTo>
                    <a:pt x="4070" y="26392"/>
                  </a:lnTo>
                  <a:lnTo>
                    <a:pt x="3787" y="26807"/>
                  </a:lnTo>
                  <a:lnTo>
                    <a:pt x="3538" y="27222"/>
                  </a:lnTo>
                  <a:lnTo>
                    <a:pt x="3289" y="27654"/>
                  </a:lnTo>
                  <a:lnTo>
                    <a:pt x="3090" y="28102"/>
                  </a:lnTo>
                  <a:lnTo>
                    <a:pt x="2907" y="28568"/>
                  </a:lnTo>
                  <a:lnTo>
                    <a:pt x="2741" y="29049"/>
                  </a:lnTo>
                  <a:lnTo>
                    <a:pt x="2608" y="29531"/>
                  </a:lnTo>
                  <a:lnTo>
                    <a:pt x="2509" y="30029"/>
                  </a:lnTo>
                  <a:lnTo>
                    <a:pt x="2426" y="30544"/>
                  </a:lnTo>
                  <a:lnTo>
                    <a:pt x="2376" y="31059"/>
                  </a:lnTo>
                  <a:lnTo>
                    <a:pt x="2359" y="31574"/>
                  </a:lnTo>
                  <a:lnTo>
                    <a:pt x="2376" y="32089"/>
                  </a:lnTo>
                  <a:lnTo>
                    <a:pt x="2409" y="32537"/>
                  </a:lnTo>
                  <a:lnTo>
                    <a:pt x="2459" y="32969"/>
                  </a:lnTo>
                  <a:lnTo>
                    <a:pt x="2542" y="33401"/>
                  </a:lnTo>
                  <a:lnTo>
                    <a:pt x="2641" y="33816"/>
                  </a:lnTo>
                  <a:lnTo>
                    <a:pt x="2758" y="34214"/>
                  </a:lnTo>
                  <a:lnTo>
                    <a:pt x="2907" y="34613"/>
                  </a:lnTo>
                  <a:lnTo>
                    <a:pt x="3073" y="34995"/>
                  </a:lnTo>
                  <a:lnTo>
                    <a:pt x="3256" y="35360"/>
                  </a:lnTo>
                  <a:lnTo>
                    <a:pt x="3455" y="35709"/>
                  </a:lnTo>
                  <a:lnTo>
                    <a:pt x="3671" y="36041"/>
                  </a:lnTo>
                  <a:lnTo>
                    <a:pt x="3904" y="36357"/>
                  </a:lnTo>
                  <a:lnTo>
                    <a:pt x="4169" y="36656"/>
                  </a:lnTo>
                  <a:lnTo>
                    <a:pt x="4452" y="36938"/>
                  </a:lnTo>
                  <a:lnTo>
                    <a:pt x="4734" y="37204"/>
                  </a:lnTo>
                  <a:lnTo>
                    <a:pt x="5050" y="37436"/>
                  </a:lnTo>
                  <a:lnTo>
                    <a:pt x="5382" y="37669"/>
                  </a:lnTo>
                  <a:lnTo>
                    <a:pt x="5681" y="37852"/>
                  </a:lnTo>
                  <a:lnTo>
                    <a:pt x="6013" y="38018"/>
                  </a:lnTo>
                  <a:lnTo>
                    <a:pt x="6329" y="38167"/>
                  </a:lnTo>
                  <a:lnTo>
                    <a:pt x="6677" y="38300"/>
                  </a:lnTo>
                  <a:lnTo>
                    <a:pt x="6893" y="38749"/>
                  </a:lnTo>
                  <a:lnTo>
                    <a:pt x="7126" y="39197"/>
                  </a:lnTo>
                  <a:lnTo>
                    <a:pt x="6760" y="39064"/>
                  </a:lnTo>
                  <a:lnTo>
                    <a:pt x="6412" y="38931"/>
                  </a:lnTo>
                  <a:lnTo>
                    <a:pt x="6079" y="38765"/>
                  </a:lnTo>
                  <a:lnTo>
                    <a:pt x="5747" y="38616"/>
                  </a:lnTo>
                  <a:lnTo>
                    <a:pt x="5432" y="38433"/>
                  </a:lnTo>
                  <a:lnTo>
                    <a:pt x="5116" y="38250"/>
                  </a:lnTo>
                  <a:lnTo>
                    <a:pt x="4817" y="38068"/>
                  </a:lnTo>
                  <a:lnTo>
                    <a:pt x="4535" y="37868"/>
                  </a:lnTo>
                  <a:lnTo>
                    <a:pt x="4252" y="37652"/>
                  </a:lnTo>
                  <a:lnTo>
                    <a:pt x="3970" y="37436"/>
                  </a:lnTo>
                  <a:lnTo>
                    <a:pt x="3721" y="37204"/>
                  </a:lnTo>
                  <a:lnTo>
                    <a:pt x="3472" y="36955"/>
                  </a:lnTo>
                  <a:lnTo>
                    <a:pt x="3223" y="36706"/>
                  </a:lnTo>
                  <a:lnTo>
                    <a:pt x="3007" y="36457"/>
                  </a:lnTo>
                  <a:lnTo>
                    <a:pt x="2791" y="36174"/>
                  </a:lnTo>
                  <a:lnTo>
                    <a:pt x="2575" y="35909"/>
                  </a:lnTo>
                  <a:lnTo>
                    <a:pt x="2359" y="35576"/>
                  </a:lnTo>
                  <a:lnTo>
                    <a:pt x="2143" y="35228"/>
                  </a:lnTo>
                  <a:lnTo>
                    <a:pt x="1944" y="34879"/>
                  </a:lnTo>
                  <a:lnTo>
                    <a:pt x="1761" y="34497"/>
                  </a:lnTo>
                  <a:lnTo>
                    <a:pt x="1595" y="34115"/>
                  </a:lnTo>
                  <a:lnTo>
                    <a:pt x="1446" y="33716"/>
                  </a:lnTo>
                  <a:lnTo>
                    <a:pt x="1296" y="33318"/>
                  </a:lnTo>
                  <a:lnTo>
                    <a:pt x="1180" y="32886"/>
                  </a:lnTo>
                  <a:lnTo>
                    <a:pt x="1064" y="32454"/>
                  </a:lnTo>
                  <a:lnTo>
                    <a:pt x="964" y="32005"/>
                  </a:lnTo>
                  <a:lnTo>
                    <a:pt x="881" y="31557"/>
                  </a:lnTo>
                  <a:lnTo>
                    <a:pt x="814" y="31092"/>
                  </a:lnTo>
                  <a:lnTo>
                    <a:pt x="748" y="30610"/>
                  </a:lnTo>
                  <a:lnTo>
                    <a:pt x="715" y="30129"/>
                  </a:lnTo>
                  <a:lnTo>
                    <a:pt x="682" y="29630"/>
                  </a:lnTo>
                  <a:lnTo>
                    <a:pt x="682" y="29132"/>
                  </a:lnTo>
                  <a:lnTo>
                    <a:pt x="682" y="28352"/>
                  </a:lnTo>
                  <a:lnTo>
                    <a:pt x="731" y="27588"/>
                  </a:lnTo>
                  <a:lnTo>
                    <a:pt x="814" y="26840"/>
                  </a:lnTo>
                  <a:lnTo>
                    <a:pt x="914" y="26076"/>
                  </a:lnTo>
                  <a:lnTo>
                    <a:pt x="1064" y="25345"/>
                  </a:lnTo>
                  <a:lnTo>
                    <a:pt x="1246" y="24615"/>
                  </a:lnTo>
                  <a:lnTo>
                    <a:pt x="1446" y="23901"/>
                  </a:lnTo>
                  <a:lnTo>
                    <a:pt x="1678" y="23203"/>
                  </a:lnTo>
                  <a:lnTo>
                    <a:pt x="1944" y="22522"/>
                  </a:lnTo>
                  <a:lnTo>
                    <a:pt x="2243" y="21858"/>
                  </a:lnTo>
                  <a:lnTo>
                    <a:pt x="2575" y="21210"/>
                  </a:lnTo>
                  <a:lnTo>
                    <a:pt x="2924" y="20595"/>
                  </a:lnTo>
                  <a:lnTo>
                    <a:pt x="3306" y="19998"/>
                  </a:lnTo>
                  <a:lnTo>
                    <a:pt x="3704" y="19416"/>
                  </a:lnTo>
                  <a:lnTo>
                    <a:pt x="4136" y="18868"/>
                  </a:lnTo>
                  <a:lnTo>
                    <a:pt x="4601" y="18337"/>
                  </a:lnTo>
                  <a:lnTo>
                    <a:pt x="4850" y="18071"/>
                  </a:lnTo>
                  <a:lnTo>
                    <a:pt x="5116" y="17822"/>
                  </a:lnTo>
                  <a:lnTo>
                    <a:pt x="5382" y="17573"/>
                  </a:lnTo>
                  <a:lnTo>
                    <a:pt x="5664" y="17324"/>
                  </a:lnTo>
                  <a:lnTo>
                    <a:pt x="5947" y="17091"/>
                  </a:lnTo>
                  <a:lnTo>
                    <a:pt x="6229" y="16875"/>
                  </a:lnTo>
                  <a:lnTo>
                    <a:pt x="6528" y="16659"/>
                  </a:lnTo>
                  <a:lnTo>
                    <a:pt x="6827" y="16443"/>
                  </a:lnTo>
                  <a:lnTo>
                    <a:pt x="7142" y="16244"/>
                  </a:lnTo>
                  <a:lnTo>
                    <a:pt x="7458" y="16061"/>
                  </a:lnTo>
                  <a:lnTo>
                    <a:pt x="7773" y="15879"/>
                  </a:lnTo>
                  <a:lnTo>
                    <a:pt x="8089" y="15713"/>
                  </a:lnTo>
                  <a:lnTo>
                    <a:pt x="8421" y="15546"/>
                  </a:lnTo>
                  <a:lnTo>
                    <a:pt x="8753" y="15397"/>
                  </a:lnTo>
                  <a:lnTo>
                    <a:pt x="9102" y="15247"/>
                  </a:lnTo>
                  <a:lnTo>
                    <a:pt x="9434" y="15131"/>
                  </a:lnTo>
                  <a:lnTo>
                    <a:pt x="9966" y="14949"/>
                  </a:lnTo>
                  <a:lnTo>
                    <a:pt x="10481" y="14799"/>
                  </a:lnTo>
                  <a:lnTo>
                    <a:pt x="11012" y="14666"/>
                  </a:lnTo>
                  <a:lnTo>
                    <a:pt x="11527" y="14567"/>
                  </a:lnTo>
                  <a:close/>
                  <a:moveTo>
                    <a:pt x="60057" y="35344"/>
                  </a:moveTo>
                  <a:lnTo>
                    <a:pt x="60722" y="35394"/>
                  </a:lnTo>
                  <a:lnTo>
                    <a:pt x="61402" y="35460"/>
                  </a:lnTo>
                  <a:lnTo>
                    <a:pt x="62100" y="35527"/>
                  </a:lnTo>
                  <a:lnTo>
                    <a:pt x="62499" y="35560"/>
                  </a:lnTo>
                  <a:lnTo>
                    <a:pt x="62897" y="35576"/>
                  </a:lnTo>
                  <a:lnTo>
                    <a:pt x="62781" y="35859"/>
                  </a:lnTo>
                  <a:lnTo>
                    <a:pt x="62698" y="36174"/>
                  </a:lnTo>
                  <a:lnTo>
                    <a:pt x="62648" y="36490"/>
                  </a:lnTo>
                  <a:lnTo>
                    <a:pt x="62615" y="36805"/>
                  </a:lnTo>
                  <a:lnTo>
                    <a:pt x="62615" y="37154"/>
                  </a:lnTo>
                  <a:lnTo>
                    <a:pt x="62648" y="37486"/>
                  </a:lnTo>
                  <a:lnTo>
                    <a:pt x="62715" y="37802"/>
                  </a:lnTo>
                  <a:lnTo>
                    <a:pt x="62798" y="38101"/>
                  </a:lnTo>
                  <a:lnTo>
                    <a:pt x="62914" y="38416"/>
                  </a:lnTo>
                  <a:lnTo>
                    <a:pt x="63047" y="38699"/>
                  </a:lnTo>
                  <a:lnTo>
                    <a:pt x="63213" y="38981"/>
                  </a:lnTo>
                  <a:lnTo>
                    <a:pt x="63379" y="39263"/>
                  </a:lnTo>
                  <a:lnTo>
                    <a:pt x="63097" y="39180"/>
                  </a:lnTo>
                  <a:lnTo>
                    <a:pt x="62831" y="39081"/>
                  </a:lnTo>
                  <a:lnTo>
                    <a:pt x="62565" y="38964"/>
                  </a:lnTo>
                  <a:lnTo>
                    <a:pt x="62299" y="38848"/>
                  </a:lnTo>
                  <a:lnTo>
                    <a:pt x="62034" y="38715"/>
                  </a:lnTo>
                  <a:lnTo>
                    <a:pt x="61784" y="38582"/>
                  </a:lnTo>
                  <a:lnTo>
                    <a:pt x="61535" y="38433"/>
                  </a:lnTo>
                  <a:lnTo>
                    <a:pt x="61303" y="38284"/>
                  </a:lnTo>
                  <a:lnTo>
                    <a:pt x="61054" y="38117"/>
                  </a:lnTo>
                  <a:lnTo>
                    <a:pt x="60838" y="37951"/>
                  </a:lnTo>
                  <a:lnTo>
                    <a:pt x="60605" y="37769"/>
                  </a:lnTo>
                  <a:lnTo>
                    <a:pt x="60389" y="37586"/>
                  </a:lnTo>
                  <a:lnTo>
                    <a:pt x="60190" y="37387"/>
                  </a:lnTo>
                  <a:lnTo>
                    <a:pt x="59991" y="37187"/>
                  </a:lnTo>
                  <a:lnTo>
                    <a:pt x="59808" y="36971"/>
                  </a:lnTo>
                  <a:lnTo>
                    <a:pt x="59625" y="36756"/>
                  </a:lnTo>
                  <a:lnTo>
                    <a:pt x="59393" y="36440"/>
                  </a:lnTo>
                  <a:lnTo>
                    <a:pt x="59160" y="36108"/>
                  </a:lnTo>
                  <a:lnTo>
                    <a:pt x="58944" y="35759"/>
                  </a:lnTo>
                  <a:lnTo>
                    <a:pt x="58762" y="35410"/>
                  </a:lnTo>
                  <a:lnTo>
                    <a:pt x="59077" y="35360"/>
                  </a:lnTo>
                  <a:lnTo>
                    <a:pt x="59393" y="35344"/>
                  </a:lnTo>
                  <a:close/>
                  <a:moveTo>
                    <a:pt x="71135" y="33417"/>
                  </a:moveTo>
                  <a:lnTo>
                    <a:pt x="71135" y="33766"/>
                  </a:lnTo>
                  <a:lnTo>
                    <a:pt x="71135" y="34131"/>
                  </a:lnTo>
                  <a:lnTo>
                    <a:pt x="71102" y="34480"/>
                  </a:lnTo>
                  <a:lnTo>
                    <a:pt x="71052" y="34829"/>
                  </a:lnTo>
                  <a:lnTo>
                    <a:pt x="71002" y="35161"/>
                  </a:lnTo>
                  <a:lnTo>
                    <a:pt x="70919" y="35493"/>
                  </a:lnTo>
                  <a:lnTo>
                    <a:pt x="70836" y="35809"/>
                  </a:lnTo>
                  <a:lnTo>
                    <a:pt x="70720" y="36124"/>
                  </a:lnTo>
                  <a:lnTo>
                    <a:pt x="70604" y="36423"/>
                  </a:lnTo>
                  <a:lnTo>
                    <a:pt x="70454" y="36706"/>
                  </a:lnTo>
                  <a:lnTo>
                    <a:pt x="70305" y="36988"/>
                  </a:lnTo>
                  <a:lnTo>
                    <a:pt x="70139" y="37254"/>
                  </a:lnTo>
                  <a:lnTo>
                    <a:pt x="69956" y="37503"/>
                  </a:lnTo>
                  <a:lnTo>
                    <a:pt x="69757" y="37752"/>
                  </a:lnTo>
                  <a:lnTo>
                    <a:pt x="69541" y="37985"/>
                  </a:lnTo>
                  <a:lnTo>
                    <a:pt x="69308" y="38200"/>
                  </a:lnTo>
                  <a:lnTo>
                    <a:pt x="69059" y="38400"/>
                  </a:lnTo>
                  <a:lnTo>
                    <a:pt x="68843" y="38566"/>
                  </a:lnTo>
                  <a:lnTo>
                    <a:pt x="68611" y="38732"/>
                  </a:lnTo>
                  <a:lnTo>
                    <a:pt x="68378" y="38865"/>
                  </a:lnTo>
                  <a:lnTo>
                    <a:pt x="68129" y="38998"/>
                  </a:lnTo>
                  <a:lnTo>
                    <a:pt x="67880" y="39114"/>
                  </a:lnTo>
                  <a:lnTo>
                    <a:pt x="67614" y="39214"/>
                  </a:lnTo>
                  <a:lnTo>
                    <a:pt x="67348" y="39313"/>
                  </a:lnTo>
                  <a:lnTo>
                    <a:pt x="67066" y="39396"/>
                  </a:lnTo>
                  <a:lnTo>
                    <a:pt x="66784" y="39446"/>
                  </a:lnTo>
                  <a:lnTo>
                    <a:pt x="66501" y="39513"/>
                  </a:lnTo>
                  <a:lnTo>
                    <a:pt x="66219" y="39546"/>
                  </a:lnTo>
                  <a:lnTo>
                    <a:pt x="65920" y="39579"/>
                  </a:lnTo>
                  <a:lnTo>
                    <a:pt x="65322" y="39579"/>
                  </a:lnTo>
                  <a:lnTo>
                    <a:pt x="65007" y="39562"/>
                  </a:lnTo>
                  <a:lnTo>
                    <a:pt x="64708" y="39546"/>
                  </a:lnTo>
                  <a:lnTo>
                    <a:pt x="64392" y="39496"/>
                  </a:lnTo>
                  <a:lnTo>
                    <a:pt x="64309" y="39396"/>
                  </a:lnTo>
                  <a:lnTo>
                    <a:pt x="64541" y="38915"/>
                  </a:lnTo>
                  <a:lnTo>
                    <a:pt x="64741" y="38433"/>
                  </a:lnTo>
                  <a:lnTo>
                    <a:pt x="64907" y="37951"/>
                  </a:lnTo>
                  <a:lnTo>
                    <a:pt x="65040" y="37453"/>
                  </a:lnTo>
                  <a:lnTo>
                    <a:pt x="65156" y="36955"/>
                  </a:lnTo>
                  <a:lnTo>
                    <a:pt x="65239" y="36457"/>
                  </a:lnTo>
                  <a:lnTo>
                    <a:pt x="65305" y="35958"/>
                  </a:lnTo>
                  <a:lnTo>
                    <a:pt x="65339" y="35460"/>
                  </a:lnTo>
                  <a:lnTo>
                    <a:pt x="65804" y="35394"/>
                  </a:lnTo>
                  <a:lnTo>
                    <a:pt x="66252" y="35311"/>
                  </a:lnTo>
                  <a:lnTo>
                    <a:pt x="66701" y="35228"/>
                  </a:lnTo>
                  <a:lnTo>
                    <a:pt x="67149" y="35111"/>
                  </a:lnTo>
                  <a:lnTo>
                    <a:pt x="67597" y="34995"/>
                  </a:lnTo>
                  <a:lnTo>
                    <a:pt x="68029" y="34862"/>
                  </a:lnTo>
                  <a:lnTo>
                    <a:pt x="68461" y="34713"/>
                  </a:lnTo>
                  <a:lnTo>
                    <a:pt x="68893" y="34563"/>
                  </a:lnTo>
                  <a:lnTo>
                    <a:pt x="69474" y="34314"/>
                  </a:lnTo>
                  <a:lnTo>
                    <a:pt x="70056" y="34032"/>
                  </a:lnTo>
                  <a:lnTo>
                    <a:pt x="70604" y="33733"/>
                  </a:lnTo>
                  <a:lnTo>
                    <a:pt x="71135" y="33417"/>
                  </a:lnTo>
                  <a:close/>
                  <a:moveTo>
                    <a:pt x="20047" y="28385"/>
                  </a:moveTo>
                  <a:lnTo>
                    <a:pt x="20761" y="28584"/>
                  </a:lnTo>
                  <a:lnTo>
                    <a:pt x="21509" y="28750"/>
                  </a:lnTo>
                  <a:lnTo>
                    <a:pt x="22256" y="28866"/>
                  </a:lnTo>
                  <a:lnTo>
                    <a:pt x="23020" y="28966"/>
                  </a:lnTo>
                  <a:lnTo>
                    <a:pt x="23120" y="29265"/>
                  </a:lnTo>
                  <a:lnTo>
                    <a:pt x="23037" y="29813"/>
                  </a:lnTo>
                  <a:lnTo>
                    <a:pt x="22671" y="30295"/>
                  </a:lnTo>
                  <a:lnTo>
                    <a:pt x="22323" y="30793"/>
                  </a:lnTo>
                  <a:lnTo>
                    <a:pt x="22007" y="31291"/>
                  </a:lnTo>
                  <a:lnTo>
                    <a:pt x="21708" y="31823"/>
                  </a:lnTo>
                  <a:lnTo>
                    <a:pt x="21442" y="32371"/>
                  </a:lnTo>
                  <a:lnTo>
                    <a:pt x="21193" y="32919"/>
                  </a:lnTo>
                  <a:lnTo>
                    <a:pt x="20977" y="33484"/>
                  </a:lnTo>
                  <a:lnTo>
                    <a:pt x="20778" y="34082"/>
                  </a:lnTo>
                  <a:lnTo>
                    <a:pt x="20662" y="34447"/>
                  </a:lnTo>
                  <a:lnTo>
                    <a:pt x="20562" y="34829"/>
                  </a:lnTo>
                  <a:lnTo>
                    <a:pt x="20479" y="35211"/>
                  </a:lnTo>
                  <a:lnTo>
                    <a:pt x="20396" y="35610"/>
                  </a:lnTo>
                  <a:lnTo>
                    <a:pt x="20330" y="35992"/>
                  </a:lnTo>
                  <a:lnTo>
                    <a:pt x="20280" y="36374"/>
                  </a:lnTo>
                  <a:lnTo>
                    <a:pt x="20246" y="36756"/>
                  </a:lnTo>
                  <a:lnTo>
                    <a:pt x="20213" y="37138"/>
                  </a:lnTo>
                  <a:lnTo>
                    <a:pt x="20014" y="37237"/>
                  </a:lnTo>
                  <a:lnTo>
                    <a:pt x="18735" y="37852"/>
                  </a:lnTo>
                  <a:lnTo>
                    <a:pt x="18087" y="38151"/>
                  </a:lnTo>
                  <a:lnTo>
                    <a:pt x="17423" y="38433"/>
                  </a:lnTo>
                  <a:lnTo>
                    <a:pt x="16759" y="38699"/>
                  </a:lnTo>
                  <a:lnTo>
                    <a:pt x="16094" y="38964"/>
                  </a:lnTo>
                  <a:lnTo>
                    <a:pt x="15413" y="39197"/>
                  </a:lnTo>
                  <a:lnTo>
                    <a:pt x="14732" y="39396"/>
                  </a:lnTo>
                  <a:lnTo>
                    <a:pt x="14317" y="39496"/>
                  </a:lnTo>
                  <a:lnTo>
                    <a:pt x="13902" y="39596"/>
                  </a:lnTo>
                  <a:lnTo>
                    <a:pt x="13487" y="39662"/>
                  </a:lnTo>
                  <a:lnTo>
                    <a:pt x="13072" y="39728"/>
                  </a:lnTo>
                  <a:lnTo>
                    <a:pt x="12656" y="39778"/>
                  </a:lnTo>
                  <a:lnTo>
                    <a:pt x="12225" y="39828"/>
                  </a:lnTo>
                  <a:lnTo>
                    <a:pt x="11809" y="39845"/>
                  </a:lnTo>
                  <a:lnTo>
                    <a:pt x="11378" y="39861"/>
                  </a:lnTo>
                  <a:lnTo>
                    <a:pt x="10962" y="39861"/>
                  </a:lnTo>
                  <a:lnTo>
                    <a:pt x="10530" y="39845"/>
                  </a:lnTo>
                  <a:lnTo>
                    <a:pt x="10115" y="39812"/>
                  </a:lnTo>
                  <a:lnTo>
                    <a:pt x="9700" y="39778"/>
                  </a:lnTo>
                  <a:lnTo>
                    <a:pt x="9285" y="39728"/>
                  </a:lnTo>
                  <a:lnTo>
                    <a:pt x="8870" y="39645"/>
                  </a:lnTo>
                  <a:lnTo>
                    <a:pt x="8471" y="39579"/>
                  </a:lnTo>
                  <a:lnTo>
                    <a:pt x="8056" y="39479"/>
                  </a:lnTo>
                  <a:lnTo>
                    <a:pt x="7773" y="39014"/>
                  </a:lnTo>
                  <a:lnTo>
                    <a:pt x="7524" y="38533"/>
                  </a:lnTo>
                  <a:lnTo>
                    <a:pt x="7940" y="38616"/>
                  </a:lnTo>
                  <a:lnTo>
                    <a:pt x="8355" y="38666"/>
                  </a:lnTo>
                  <a:lnTo>
                    <a:pt x="8787" y="38699"/>
                  </a:lnTo>
                  <a:lnTo>
                    <a:pt x="9218" y="38715"/>
                  </a:lnTo>
                  <a:lnTo>
                    <a:pt x="9667" y="38699"/>
                  </a:lnTo>
                  <a:lnTo>
                    <a:pt x="10115" y="38649"/>
                  </a:lnTo>
                  <a:lnTo>
                    <a:pt x="10564" y="38582"/>
                  </a:lnTo>
                  <a:lnTo>
                    <a:pt x="11012" y="38499"/>
                  </a:lnTo>
                  <a:lnTo>
                    <a:pt x="11378" y="38416"/>
                  </a:lnTo>
                  <a:lnTo>
                    <a:pt x="11726" y="38300"/>
                  </a:lnTo>
                  <a:lnTo>
                    <a:pt x="12075" y="38200"/>
                  </a:lnTo>
                  <a:lnTo>
                    <a:pt x="12424" y="38068"/>
                  </a:lnTo>
                  <a:lnTo>
                    <a:pt x="12773" y="37918"/>
                  </a:lnTo>
                  <a:lnTo>
                    <a:pt x="13121" y="37769"/>
                  </a:lnTo>
                  <a:lnTo>
                    <a:pt x="13454" y="37603"/>
                  </a:lnTo>
                  <a:lnTo>
                    <a:pt x="13786" y="37436"/>
                  </a:lnTo>
                  <a:lnTo>
                    <a:pt x="14101" y="37237"/>
                  </a:lnTo>
                  <a:lnTo>
                    <a:pt x="14417" y="37038"/>
                  </a:lnTo>
                  <a:lnTo>
                    <a:pt x="14716" y="36822"/>
                  </a:lnTo>
                  <a:lnTo>
                    <a:pt x="15031" y="36606"/>
                  </a:lnTo>
                  <a:lnTo>
                    <a:pt x="15314" y="36374"/>
                  </a:lnTo>
                  <a:lnTo>
                    <a:pt x="15596" y="36124"/>
                  </a:lnTo>
                  <a:lnTo>
                    <a:pt x="15878" y="35875"/>
                  </a:lnTo>
                  <a:lnTo>
                    <a:pt x="16128" y="35610"/>
                  </a:lnTo>
                  <a:lnTo>
                    <a:pt x="16493" y="35228"/>
                  </a:lnTo>
                  <a:lnTo>
                    <a:pt x="16825" y="34829"/>
                  </a:lnTo>
                  <a:lnTo>
                    <a:pt x="17141" y="34414"/>
                  </a:lnTo>
                  <a:lnTo>
                    <a:pt x="17440" y="33999"/>
                  </a:lnTo>
                  <a:lnTo>
                    <a:pt x="17739" y="33583"/>
                  </a:lnTo>
                  <a:lnTo>
                    <a:pt x="18004" y="33135"/>
                  </a:lnTo>
                  <a:lnTo>
                    <a:pt x="18253" y="32686"/>
                  </a:lnTo>
                  <a:lnTo>
                    <a:pt x="18503" y="32238"/>
                  </a:lnTo>
                  <a:lnTo>
                    <a:pt x="18735" y="31773"/>
                  </a:lnTo>
                  <a:lnTo>
                    <a:pt x="18951" y="31308"/>
                  </a:lnTo>
                  <a:lnTo>
                    <a:pt x="19167" y="30843"/>
                  </a:lnTo>
                  <a:lnTo>
                    <a:pt x="19350" y="30361"/>
                  </a:lnTo>
                  <a:lnTo>
                    <a:pt x="19549" y="29863"/>
                  </a:lnTo>
                  <a:lnTo>
                    <a:pt x="19715" y="29381"/>
                  </a:lnTo>
                  <a:lnTo>
                    <a:pt x="20047" y="28385"/>
                  </a:lnTo>
                  <a:close/>
                  <a:moveTo>
                    <a:pt x="62034" y="39463"/>
                  </a:moveTo>
                  <a:lnTo>
                    <a:pt x="62333" y="39596"/>
                  </a:lnTo>
                  <a:lnTo>
                    <a:pt x="62615" y="39712"/>
                  </a:lnTo>
                  <a:lnTo>
                    <a:pt x="62930" y="39812"/>
                  </a:lnTo>
                  <a:lnTo>
                    <a:pt x="63229" y="39911"/>
                  </a:lnTo>
                  <a:lnTo>
                    <a:pt x="63030" y="40210"/>
                  </a:lnTo>
                  <a:lnTo>
                    <a:pt x="62798" y="40492"/>
                  </a:lnTo>
                  <a:lnTo>
                    <a:pt x="62482" y="40027"/>
                  </a:lnTo>
                  <a:lnTo>
                    <a:pt x="62133" y="39579"/>
                  </a:lnTo>
                  <a:lnTo>
                    <a:pt x="62034" y="39463"/>
                  </a:lnTo>
                  <a:close/>
                  <a:moveTo>
                    <a:pt x="36623" y="27355"/>
                  </a:moveTo>
                  <a:lnTo>
                    <a:pt x="36955" y="27521"/>
                  </a:lnTo>
                  <a:lnTo>
                    <a:pt x="37254" y="27704"/>
                  </a:lnTo>
                  <a:lnTo>
                    <a:pt x="37569" y="27903"/>
                  </a:lnTo>
                  <a:lnTo>
                    <a:pt x="37868" y="28102"/>
                  </a:lnTo>
                  <a:lnTo>
                    <a:pt x="38167" y="28302"/>
                  </a:lnTo>
                  <a:lnTo>
                    <a:pt x="38449" y="28534"/>
                  </a:lnTo>
                  <a:lnTo>
                    <a:pt x="38715" y="28750"/>
                  </a:lnTo>
                  <a:lnTo>
                    <a:pt x="38981" y="28983"/>
                  </a:lnTo>
                  <a:lnTo>
                    <a:pt x="39081" y="29365"/>
                  </a:lnTo>
                  <a:lnTo>
                    <a:pt x="39180" y="29730"/>
                  </a:lnTo>
                  <a:lnTo>
                    <a:pt x="39296" y="30096"/>
                  </a:lnTo>
                  <a:lnTo>
                    <a:pt x="39429" y="30461"/>
                  </a:lnTo>
                  <a:lnTo>
                    <a:pt x="39579" y="30810"/>
                  </a:lnTo>
                  <a:lnTo>
                    <a:pt x="39745" y="31175"/>
                  </a:lnTo>
                  <a:lnTo>
                    <a:pt x="39911" y="31507"/>
                  </a:lnTo>
                  <a:lnTo>
                    <a:pt x="40094" y="31856"/>
                  </a:lnTo>
                  <a:lnTo>
                    <a:pt x="40293" y="32188"/>
                  </a:lnTo>
                  <a:lnTo>
                    <a:pt x="40509" y="32504"/>
                  </a:lnTo>
                  <a:lnTo>
                    <a:pt x="40725" y="32819"/>
                  </a:lnTo>
                  <a:lnTo>
                    <a:pt x="40957" y="33118"/>
                  </a:lnTo>
                  <a:lnTo>
                    <a:pt x="41206" y="33417"/>
                  </a:lnTo>
                  <a:lnTo>
                    <a:pt x="41456" y="33716"/>
                  </a:lnTo>
                  <a:lnTo>
                    <a:pt x="41738" y="33982"/>
                  </a:lnTo>
                  <a:lnTo>
                    <a:pt x="42004" y="34248"/>
                  </a:lnTo>
                  <a:lnTo>
                    <a:pt x="42087" y="34696"/>
                  </a:lnTo>
                  <a:lnTo>
                    <a:pt x="42137" y="35128"/>
                  </a:lnTo>
                  <a:lnTo>
                    <a:pt x="42170" y="35576"/>
                  </a:lnTo>
                  <a:lnTo>
                    <a:pt x="42170" y="36025"/>
                  </a:lnTo>
                  <a:lnTo>
                    <a:pt x="42170" y="36473"/>
                  </a:lnTo>
                  <a:lnTo>
                    <a:pt x="42137" y="36938"/>
                  </a:lnTo>
                  <a:lnTo>
                    <a:pt x="42087" y="37387"/>
                  </a:lnTo>
                  <a:lnTo>
                    <a:pt x="42020" y="37852"/>
                  </a:lnTo>
                  <a:lnTo>
                    <a:pt x="41638" y="38217"/>
                  </a:lnTo>
                  <a:lnTo>
                    <a:pt x="41273" y="38582"/>
                  </a:lnTo>
                  <a:lnTo>
                    <a:pt x="40941" y="38666"/>
                  </a:lnTo>
                  <a:lnTo>
                    <a:pt x="40592" y="38765"/>
                  </a:lnTo>
                  <a:lnTo>
                    <a:pt x="40243" y="38881"/>
                  </a:lnTo>
                  <a:lnTo>
                    <a:pt x="39894" y="38998"/>
                  </a:lnTo>
                  <a:lnTo>
                    <a:pt x="39562" y="39147"/>
                  </a:lnTo>
                  <a:lnTo>
                    <a:pt x="39230" y="39297"/>
                  </a:lnTo>
                  <a:lnTo>
                    <a:pt x="38898" y="39463"/>
                  </a:lnTo>
                  <a:lnTo>
                    <a:pt x="38566" y="39645"/>
                  </a:lnTo>
                  <a:lnTo>
                    <a:pt x="38250" y="39845"/>
                  </a:lnTo>
                  <a:lnTo>
                    <a:pt x="37935" y="40061"/>
                  </a:lnTo>
                  <a:lnTo>
                    <a:pt x="37636" y="40277"/>
                  </a:lnTo>
                  <a:lnTo>
                    <a:pt x="37337" y="40526"/>
                  </a:lnTo>
                  <a:lnTo>
                    <a:pt x="37038" y="40775"/>
                  </a:lnTo>
                  <a:lnTo>
                    <a:pt x="36755" y="41041"/>
                  </a:lnTo>
                  <a:lnTo>
                    <a:pt x="36490" y="41306"/>
                  </a:lnTo>
                  <a:lnTo>
                    <a:pt x="36224" y="41589"/>
                  </a:lnTo>
                  <a:lnTo>
                    <a:pt x="36241" y="41339"/>
                  </a:lnTo>
                  <a:lnTo>
                    <a:pt x="36257" y="41090"/>
                  </a:lnTo>
                  <a:lnTo>
                    <a:pt x="36257" y="40825"/>
                  </a:lnTo>
                  <a:lnTo>
                    <a:pt x="36257" y="40576"/>
                  </a:lnTo>
                  <a:lnTo>
                    <a:pt x="36241" y="40326"/>
                  </a:lnTo>
                  <a:lnTo>
                    <a:pt x="36207" y="40077"/>
                  </a:lnTo>
                  <a:lnTo>
                    <a:pt x="36174" y="39828"/>
                  </a:lnTo>
                  <a:lnTo>
                    <a:pt x="36124" y="39596"/>
                  </a:lnTo>
                  <a:lnTo>
                    <a:pt x="36074" y="39346"/>
                  </a:lnTo>
                  <a:lnTo>
                    <a:pt x="36008" y="39114"/>
                  </a:lnTo>
                  <a:lnTo>
                    <a:pt x="35942" y="38881"/>
                  </a:lnTo>
                  <a:lnTo>
                    <a:pt x="35842" y="38649"/>
                  </a:lnTo>
                  <a:lnTo>
                    <a:pt x="35759" y="38433"/>
                  </a:lnTo>
                  <a:lnTo>
                    <a:pt x="35643" y="38217"/>
                  </a:lnTo>
                  <a:lnTo>
                    <a:pt x="35543" y="38001"/>
                  </a:lnTo>
                  <a:lnTo>
                    <a:pt x="35410" y="37785"/>
                  </a:lnTo>
                  <a:lnTo>
                    <a:pt x="35227" y="37520"/>
                  </a:lnTo>
                  <a:lnTo>
                    <a:pt x="35045" y="37270"/>
                  </a:lnTo>
                  <a:lnTo>
                    <a:pt x="34845" y="37021"/>
                  </a:lnTo>
                  <a:lnTo>
                    <a:pt x="34629" y="36789"/>
                  </a:lnTo>
                  <a:lnTo>
                    <a:pt x="34397" y="36573"/>
                  </a:lnTo>
                  <a:lnTo>
                    <a:pt x="34148" y="36357"/>
                  </a:lnTo>
                  <a:lnTo>
                    <a:pt x="33899" y="36158"/>
                  </a:lnTo>
                  <a:lnTo>
                    <a:pt x="33633" y="35975"/>
                  </a:lnTo>
                  <a:lnTo>
                    <a:pt x="33351" y="35792"/>
                  </a:lnTo>
                  <a:lnTo>
                    <a:pt x="33068" y="35626"/>
                  </a:lnTo>
                  <a:lnTo>
                    <a:pt x="32769" y="35477"/>
                  </a:lnTo>
                  <a:lnTo>
                    <a:pt x="32454" y="35327"/>
                  </a:lnTo>
                  <a:lnTo>
                    <a:pt x="32122" y="35194"/>
                  </a:lnTo>
                  <a:lnTo>
                    <a:pt x="31789" y="35078"/>
                  </a:lnTo>
                  <a:lnTo>
                    <a:pt x="31441" y="34978"/>
                  </a:lnTo>
                  <a:lnTo>
                    <a:pt x="31092" y="34879"/>
                  </a:lnTo>
                  <a:lnTo>
                    <a:pt x="31291" y="34613"/>
                  </a:lnTo>
                  <a:lnTo>
                    <a:pt x="31507" y="34364"/>
                  </a:lnTo>
                  <a:lnTo>
                    <a:pt x="31740" y="34098"/>
                  </a:lnTo>
                  <a:lnTo>
                    <a:pt x="31989" y="33849"/>
                  </a:lnTo>
                  <a:lnTo>
                    <a:pt x="32487" y="33351"/>
                  </a:lnTo>
                  <a:lnTo>
                    <a:pt x="33018" y="32869"/>
                  </a:lnTo>
                  <a:lnTo>
                    <a:pt x="33766" y="32172"/>
                  </a:lnTo>
                  <a:lnTo>
                    <a:pt x="34131" y="31806"/>
                  </a:lnTo>
                  <a:lnTo>
                    <a:pt x="34480" y="31424"/>
                  </a:lnTo>
                  <a:lnTo>
                    <a:pt x="34879" y="30959"/>
                  </a:lnTo>
                  <a:lnTo>
                    <a:pt x="35227" y="30478"/>
                  </a:lnTo>
                  <a:lnTo>
                    <a:pt x="35560" y="29979"/>
                  </a:lnTo>
                  <a:lnTo>
                    <a:pt x="35842" y="29481"/>
                  </a:lnTo>
                  <a:lnTo>
                    <a:pt x="36091" y="28950"/>
                  </a:lnTo>
                  <a:lnTo>
                    <a:pt x="36307" y="28418"/>
                  </a:lnTo>
                  <a:lnTo>
                    <a:pt x="36490" y="27887"/>
                  </a:lnTo>
                  <a:lnTo>
                    <a:pt x="36623" y="27355"/>
                  </a:lnTo>
                  <a:close/>
                  <a:moveTo>
                    <a:pt x="24332" y="36075"/>
                  </a:moveTo>
                  <a:lnTo>
                    <a:pt x="24498" y="37254"/>
                  </a:lnTo>
                  <a:lnTo>
                    <a:pt x="24598" y="37835"/>
                  </a:lnTo>
                  <a:lnTo>
                    <a:pt x="24698" y="38400"/>
                  </a:lnTo>
                  <a:lnTo>
                    <a:pt x="24797" y="38865"/>
                  </a:lnTo>
                  <a:lnTo>
                    <a:pt x="24913" y="39313"/>
                  </a:lnTo>
                  <a:lnTo>
                    <a:pt x="25030" y="39778"/>
                  </a:lnTo>
                  <a:lnTo>
                    <a:pt x="25163" y="40227"/>
                  </a:lnTo>
                  <a:lnTo>
                    <a:pt x="25312" y="40692"/>
                  </a:lnTo>
                  <a:lnTo>
                    <a:pt x="25462" y="41140"/>
                  </a:lnTo>
                  <a:lnTo>
                    <a:pt x="25628" y="41589"/>
                  </a:lnTo>
                  <a:lnTo>
                    <a:pt x="25810" y="42037"/>
                  </a:lnTo>
                  <a:lnTo>
                    <a:pt x="25445" y="41921"/>
                  </a:lnTo>
                  <a:lnTo>
                    <a:pt x="25080" y="41838"/>
                  </a:lnTo>
                  <a:lnTo>
                    <a:pt x="24664" y="41771"/>
                  </a:lnTo>
                  <a:lnTo>
                    <a:pt x="24249" y="41738"/>
                  </a:lnTo>
                  <a:lnTo>
                    <a:pt x="23834" y="41721"/>
                  </a:lnTo>
                  <a:lnTo>
                    <a:pt x="23402" y="41755"/>
                  </a:lnTo>
                  <a:lnTo>
                    <a:pt x="22987" y="41805"/>
                  </a:lnTo>
                  <a:lnTo>
                    <a:pt x="22572" y="41888"/>
                  </a:lnTo>
                  <a:lnTo>
                    <a:pt x="22156" y="42004"/>
                  </a:lnTo>
                  <a:lnTo>
                    <a:pt x="21741" y="42137"/>
                  </a:lnTo>
                  <a:lnTo>
                    <a:pt x="21542" y="41672"/>
                  </a:lnTo>
                  <a:lnTo>
                    <a:pt x="21376" y="41173"/>
                  </a:lnTo>
                  <a:lnTo>
                    <a:pt x="21226" y="40675"/>
                  </a:lnTo>
                  <a:lnTo>
                    <a:pt x="21110" y="40177"/>
                  </a:lnTo>
                  <a:lnTo>
                    <a:pt x="21343" y="39762"/>
                  </a:lnTo>
                  <a:lnTo>
                    <a:pt x="21542" y="39346"/>
                  </a:lnTo>
                  <a:lnTo>
                    <a:pt x="21741" y="38931"/>
                  </a:lnTo>
                  <a:lnTo>
                    <a:pt x="21924" y="38499"/>
                  </a:lnTo>
                  <a:lnTo>
                    <a:pt x="22090" y="38084"/>
                  </a:lnTo>
                  <a:lnTo>
                    <a:pt x="22240" y="37652"/>
                  </a:lnTo>
                  <a:lnTo>
                    <a:pt x="22389" y="37237"/>
                  </a:lnTo>
                  <a:lnTo>
                    <a:pt x="22505" y="36805"/>
                  </a:lnTo>
                  <a:lnTo>
                    <a:pt x="23419" y="36423"/>
                  </a:lnTo>
                  <a:lnTo>
                    <a:pt x="23867" y="36257"/>
                  </a:lnTo>
                  <a:lnTo>
                    <a:pt x="24332" y="36075"/>
                  </a:lnTo>
                  <a:close/>
                  <a:moveTo>
                    <a:pt x="41688" y="39197"/>
                  </a:moveTo>
                  <a:lnTo>
                    <a:pt x="41572" y="39562"/>
                  </a:lnTo>
                  <a:lnTo>
                    <a:pt x="41439" y="39944"/>
                  </a:lnTo>
                  <a:lnTo>
                    <a:pt x="41273" y="40326"/>
                  </a:lnTo>
                  <a:lnTo>
                    <a:pt x="41107" y="40692"/>
                  </a:lnTo>
                  <a:lnTo>
                    <a:pt x="40874" y="41157"/>
                  </a:lnTo>
                  <a:lnTo>
                    <a:pt x="40625" y="41622"/>
                  </a:lnTo>
                  <a:lnTo>
                    <a:pt x="40343" y="42070"/>
                  </a:lnTo>
                  <a:lnTo>
                    <a:pt x="40044" y="42485"/>
                  </a:lnTo>
                  <a:lnTo>
                    <a:pt x="40077" y="42270"/>
                  </a:lnTo>
                  <a:lnTo>
                    <a:pt x="40110" y="42054"/>
                  </a:lnTo>
                  <a:lnTo>
                    <a:pt x="40160" y="41838"/>
                  </a:lnTo>
                  <a:lnTo>
                    <a:pt x="40227" y="41622"/>
                  </a:lnTo>
                  <a:lnTo>
                    <a:pt x="40376" y="41190"/>
                  </a:lnTo>
                  <a:lnTo>
                    <a:pt x="40575" y="40775"/>
                  </a:lnTo>
                  <a:lnTo>
                    <a:pt x="40791" y="40360"/>
                  </a:lnTo>
                  <a:lnTo>
                    <a:pt x="41040" y="39961"/>
                  </a:lnTo>
                  <a:lnTo>
                    <a:pt x="41339" y="39579"/>
                  </a:lnTo>
                  <a:lnTo>
                    <a:pt x="41638" y="39197"/>
                  </a:lnTo>
                  <a:close/>
                  <a:moveTo>
                    <a:pt x="56619" y="36656"/>
                  </a:moveTo>
                  <a:lnTo>
                    <a:pt x="56968" y="36756"/>
                  </a:lnTo>
                  <a:lnTo>
                    <a:pt x="57317" y="36888"/>
                  </a:lnTo>
                  <a:lnTo>
                    <a:pt x="57666" y="37021"/>
                  </a:lnTo>
                  <a:lnTo>
                    <a:pt x="57998" y="37171"/>
                  </a:lnTo>
                  <a:lnTo>
                    <a:pt x="58330" y="37337"/>
                  </a:lnTo>
                  <a:lnTo>
                    <a:pt x="58662" y="37520"/>
                  </a:lnTo>
                  <a:lnTo>
                    <a:pt x="58994" y="37702"/>
                  </a:lnTo>
                  <a:lnTo>
                    <a:pt x="59310" y="37902"/>
                  </a:lnTo>
                  <a:lnTo>
                    <a:pt x="59625" y="38134"/>
                  </a:lnTo>
                  <a:lnTo>
                    <a:pt x="59941" y="38367"/>
                  </a:lnTo>
                  <a:lnTo>
                    <a:pt x="60240" y="38599"/>
                  </a:lnTo>
                  <a:lnTo>
                    <a:pt x="60522" y="38865"/>
                  </a:lnTo>
                  <a:lnTo>
                    <a:pt x="60805" y="39131"/>
                  </a:lnTo>
                  <a:lnTo>
                    <a:pt x="61087" y="39413"/>
                  </a:lnTo>
                  <a:lnTo>
                    <a:pt x="61353" y="39695"/>
                  </a:lnTo>
                  <a:lnTo>
                    <a:pt x="61618" y="40011"/>
                  </a:lnTo>
                  <a:lnTo>
                    <a:pt x="62000" y="40492"/>
                  </a:lnTo>
                  <a:lnTo>
                    <a:pt x="62333" y="40991"/>
                  </a:lnTo>
                  <a:lnTo>
                    <a:pt x="62083" y="41240"/>
                  </a:lnTo>
                  <a:lnTo>
                    <a:pt x="61801" y="41489"/>
                  </a:lnTo>
                  <a:lnTo>
                    <a:pt x="61519" y="41705"/>
                  </a:lnTo>
                  <a:lnTo>
                    <a:pt x="61220" y="41921"/>
                  </a:lnTo>
                  <a:lnTo>
                    <a:pt x="60921" y="42137"/>
                  </a:lnTo>
                  <a:lnTo>
                    <a:pt x="60605" y="42319"/>
                  </a:lnTo>
                  <a:lnTo>
                    <a:pt x="60273" y="42502"/>
                  </a:lnTo>
                  <a:lnTo>
                    <a:pt x="59941" y="42668"/>
                  </a:lnTo>
                  <a:lnTo>
                    <a:pt x="59924" y="42436"/>
                  </a:lnTo>
                  <a:lnTo>
                    <a:pt x="59891" y="42203"/>
                  </a:lnTo>
                  <a:lnTo>
                    <a:pt x="59825" y="41805"/>
                  </a:lnTo>
                  <a:lnTo>
                    <a:pt x="59725" y="41423"/>
                  </a:lnTo>
                  <a:lnTo>
                    <a:pt x="59592" y="41057"/>
                  </a:lnTo>
                  <a:lnTo>
                    <a:pt x="59426" y="40708"/>
                  </a:lnTo>
                  <a:lnTo>
                    <a:pt x="59243" y="40376"/>
                  </a:lnTo>
                  <a:lnTo>
                    <a:pt x="59027" y="40044"/>
                  </a:lnTo>
                  <a:lnTo>
                    <a:pt x="58795" y="39745"/>
                  </a:lnTo>
                  <a:lnTo>
                    <a:pt x="58546" y="39446"/>
                  </a:lnTo>
                  <a:lnTo>
                    <a:pt x="58280" y="39180"/>
                  </a:lnTo>
                  <a:lnTo>
                    <a:pt x="57998" y="38915"/>
                  </a:lnTo>
                  <a:lnTo>
                    <a:pt x="57682" y="38666"/>
                  </a:lnTo>
                  <a:lnTo>
                    <a:pt x="57367" y="38433"/>
                  </a:lnTo>
                  <a:lnTo>
                    <a:pt x="57034" y="38217"/>
                  </a:lnTo>
                  <a:lnTo>
                    <a:pt x="56702" y="38018"/>
                  </a:lnTo>
                  <a:lnTo>
                    <a:pt x="56353" y="37835"/>
                  </a:lnTo>
                  <a:lnTo>
                    <a:pt x="56005" y="37669"/>
                  </a:lnTo>
                  <a:lnTo>
                    <a:pt x="56138" y="37387"/>
                  </a:lnTo>
                  <a:lnTo>
                    <a:pt x="56287" y="37138"/>
                  </a:lnTo>
                  <a:lnTo>
                    <a:pt x="56453" y="36888"/>
                  </a:lnTo>
                  <a:lnTo>
                    <a:pt x="56619" y="36656"/>
                  </a:lnTo>
                  <a:close/>
                  <a:moveTo>
                    <a:pt x="51338" y="37221"/>
                  </a:moveTo>
                  <a:lnTo>
                    <a:pt x="52334" y="37337"/>
                  </a:lnTo>
                  <a:lnTo>
                    <a:pt x="52816" y="37403"/>
                  </a:lnTo>
                  <a:lnTo>
                    <a:pt x="53314" y="37503"/>
                  </a:lnTo>
                  <a:lnTo>
                    <a:pt x="53746" y="37586"/>
                  </a:lnTo>
                  <a:lnTo>
                    <a:pt x="54194" y="37702"/>
                  </a:lnTo>
                  <a:lnTo>
                    <a:pt x="54659" y="37852"/>
                  </a:lnTo>
                  <a:lnTo>
                    <a:pt x="55108" y="38001"/>
                  </a:lnTo>
                  <a:lnTo>
                    <a:pt x="54742" y="38898"/>
                  </a:lnTo>
                  <a:lnTo>
                    <a:pt x="54693" y="39048"/>
                  </a:lnTo>
                  <a:lnTo>
                    <a:pt x="54477" y="39579"/>
                  </a:lnTo>
                  <a:lnTo>
                    <a:pt x="54261" y="40094"/>
                  </a:lnTo>
                  <a:lnTo>
                    <a:pt x="54028" y="40592"/>
                  </a:lnTo>
                  <a:lnTo>
                    <a:pt x="53812" y="41057"/>
                  </a:lnTo>
                  <a:lnTo>
                    <a:pt x="53580" y="41522"/>
                  </a:lnTo>
                  <a:lnTo>
                    <a:pt x="53331" y="41971"/>
                  </a:lnTo>
                  <a:lnTo>
                    <a:pt x="53098" y="42402"/>
                  </a:lnTo>
                  <a:lnTo>
                    <a:pt x="52849" y="42801"/>
                  </a:lnTo>
                  <a:lnTo>
                    <a:pt x="52716" y="42751"/>
                  </a:lnTo>
                  <a:lnTo>
                    <a:pt x="52450" y="42602"/>
                  </a:lnTo>
                  <a:lnTo>
                    <a:pt x="52185" y="42436"/>
                  </a:lnTo>
                  <a:lnTo>
                    <a:pt x="51919" y="42270"/>
                  </a:lnTo>
                  <a:lnTo>
                    <a:pt x="51670" y="42070"/>
                  </a:lnTo>
                  <a:lnTo>
                    <a:pt x="51437" y="41871"/>
                  </a:lnTo>
                  <a:lnTo>
                    <a:pt x="51205" y="41655"/>
                  </a:lnTo>
                  <a:lnTo>
                    <a:pt x="50989" y="41423"/>
                  </a:lnTo>
                  <a:lnTo>
                    <a:pt x="50790" y="41173"/>
                  </a:lnTo>
                  <a:lnTo>
                    <a:pt x="50624" y="40924"/>
                  </a:lnTo>
                  <a:lnTo>
                    <a:pt x="50474" y="40659"/>
                  </a:lnTo>
                  <a:lnTo>
                    <a:pt x="50341" y="40393"/>
                  </a:lnTo>
                  <a:lnTo>
                    <a:pt x="50242" y="40110"/>
                  </a:lnTo>
                  <a:lnTo>
                    <a:pt x="50175" y="39828"/>
                  </a:lnTo>
                  <a:lnTo>
                    <a:pt x="50125" y="39529"/>
                  </a:lnTo>
                  <a:lnTo>
                    <a:pt x="50125" y="39230"/>
                  </a:lnTo>
                  <a:lnTo>
                    <a:pt x="50158" y="38931"/>
                  </a:lnTo>
                  <a:lnTo>
                    <a:pt x="50225" y="38666"/>
                  </a:lnTo>
                  <a:lnTo>
                    <a:pt x="50308" y="38416"/>
                  </a:lnTo>
                  <a:lnTo>
                    <a:pt x="50424" y="38184"/>
                  </a:lnTo>
                  <a:lnTo>
                    <a:pt x="50574" y="37968"/>
                  </a:lnTo>
                  <a:lnTo>
                    <a:pt x="50740" y="37752"/>
                  </a:lnTo>
                  <a:lnTo>
                    <a:pt x="50922" y="37553"/>
                  </a:lnTo>
                  <a:lnTo>
                    <a:pt x="51122" y="37387"/>
                  </a:lnTo>
                  <a:lnTo>
                    <a:pt x="51338" y="37221"/>
                  </a:lnTo>
                  <a:close/>
                  <a:moveTo>
                    <a:pt x="55722" y="38267"/>
                  </a:moveTo>
                  <a:lnTo>
                    <a:pt x="56038" y="38416"/>
                  </a:lnTo>
                  <a:lnTo>
                    <a:pt x="56353" y="38599"/>
                  </a:lnTo>
                  <a:lnTo>
                    <a:pt x="56669" y="38782"/>
                  </a:lnTo>
                  <a:lnTo>
                    <a:pt x="56968" y="38964"/>
                  </a:lnTo>
                  <a:lnTo>
                    <a:pt x="57250" y="39180"/>
                  </a:lnTo>
                  <a:lnTo>
                    <a:pt x="57516" y="39396"/>
                  </a:lnTo>
                  <a:lnTo>
                    <a:pt x="57782" y="39629"/>
                  </a:lnTo>
                  <a:lnTo>
                    <a:pt x="58031" y="39861"/>
                  </a:lnTo>
                  <a:lnTo>
                    <a:pt x="58247" y="40127"/>
                  </a:lnTo>
                  <a:lnTo>
                    <a:pt x="58463" y="40393"/>
                  </a:lnTo>
                  <a:lnTo>
                    <a:pt x="58645" y="40675"/>
                  </a:lnTo>
                  <a:lnTo>
                    <a:pt x="58812" y="40974"/>
                  </a:lnTo>
                  <a:lnTo>
                    <a:pt x="58961" y="41290"/>
                  </a:lnTo>
                  <a:lnTo>
                    <a:pt x="59077" y="41605"/>
                  </a:lnTo>
                  <a:lnTo>
                    <a:pt x="59160" y="41954"/>
                  </a:lnTo>
                  <a:lnTo>
                    <a:pt x="59227" y="42303"/>
                  </a:lnTo>
                  <a:lnTo>
                    <a:pt x="59260" y="42635"/>
                  </a:lnTo>
                  <a:lnTo>
                    <a:pt x="59277" y="42951"/>
                  </a:lnTo>
                  <a:lnTo>
                    <a:pt x="58812" y="43117"/>
                  </a:lnTo>
                  <a:lnTo>
                    <a:pt x="58479" y="43216"/>
                  </a:lnTo>
                  <a:lnTo>
                    <a:pt x="58131" y="43299"/>
                  </a:lnTo>
                  <a:lnTo>
                    <a:pt x="57798" y="43366"/>
                  </a:lnTo>
                  <a:lnTo>
                    <a:pt x="57450" y="43432"/>
                  </a:lnTo>
                  <a:lnTo>
                    <a:pt x="57101" y="43465"/>
                  </a:lnTo>
                  <a:lnTo>
                    <a:pt x="56769" y="43499"/>
                  </a:lnTo>
                  <a:lnTo>
                    <a:pt x="56420" y="43515"/>
                  </a:lnTo>
                  <a:lnTo>
                    <a:pt x="55739" y="43515"/>
                  </a:lnTo>
                  <a:lnTo>
                    <a:pt x="55407" y="43482"/>
                  </a:lnTo>
                  <a:lnTo>
                    <a:pt x="55075" y="43449"/>
                  </a:lnTo>
                  <a:lnTo>
                    <a:pt x="54742" y="43399"/>
                  </a:lnTo>
                  <a:lnTo>
                    <a:pt x="54427" y="43333"/>
                  </a:lnTo>
                  <a:lnTo>
                    <a:pt x="54095" y="43266"/>
                  </a:lnTo>
                  <a:lnTo>
                    <a:pt x="53779" y="43166"/>
                  </a:lnTo>
                  <a:lnTo>
                    <a:pt x="53480" y="43067"/>
                  </a:lnTo>
                  <a:lnTo>
                    <a:pt x="53729" y="42652"/>
                  </a:lnTo>
                  <a:lnTo>
                    <a:pt x="53962" y="42220"/>
                  </a:lnTo>
                  <a:lnTo>
                    <a:pt x="54194" y="41771"/>
                  </a:lnTo>
                  <a:lnTo>
                    <a:pt x="54427" y="41306"/>
                  </a:lnTo>
                  <a:lnTo>
                    <a:pt x="54659" y="40825"/>
                  </a:lnTo>
                  <a:lnTo>
                    <a:pt x="54875" y="40326"/>
                  </a:lnTo>
                  <a:lnTo>
                    <a:pt x="55091" y="39828"/>
                  </a:lnTo>
                  <a:lnTo>
                    <a:pt x="55307" y="39297"/>
                  </a:lnTo>
                  <a:lnTo>
                    <a:pt x="55374" y="39147"/>
                  </a:lnTo>
                  <a:lnTo>
                    <a:pt x="55722" y="38267"/>
                  </a:lnTo>
                  <a:close/>
                  <a:moveTo>
                    <a:pt x="20197" y="37885"/>
                  </a:moveTo>
                  <a:lnTo>
                    <a:pt x="20213" y="38433"/>
                  </a:lnTo>
                  <a:lnTo>
                    <a:pt x="20246" y="38981"/>
                  </a:lnTo>
                  <a:lnTo>
                    <a:pt x="20313" y="39529"/>
                  </a:lnTo>
                  <a:lnTo>
                    <a:pt x="20413" y="40061"/>
                  </a:lnTo>
                  <a:lnTo>
                    <a:pt x="20163" y="40443"/>
                  </a:lnTo>
                  <a:lnTo>
                    <a:pt x="19914" y="40791"/>
                  </a:lnTo>
                  <a:lnTo>
                    <a:pt x="19649" y="41124"/>
                  </a:lnTo>
                  <a:lnTo>
                    <a:pt x="19399" y="41423"/>
                  </a:lnTo>
                  <a:lnTo>
                    <a:pt x="19134" y="41688"/>
                  </a:lnTo>
                  <a:lnTo>
                    <a:pt x="18885" y="41937"/>
                  </a:lnTo>
                  <a:lnTo>
                    <a:pt x="18619" y="42170"/>
                  </a:lnTo>
                  <a:lnTo>
                    <a:pt x="18353" y="42369"/>
                  </a:lnTo>
                  <a:lnTo>
                    <a:pt x="18104" y="42552"/>
                  </a:lnTo>
                  <a:lnTo>
                    <a:pt x="17855" y="42718"/>
                  </a:lnTo>
                  <a:lnTo>
                    <a:pt x="17606" y="42867"/>
                  </a:lnTo>
                  <a:lnTo>
                    <a:pt x="17373" y="43000"/>
                  </a:lnTo>
                  <a:lnTo>
                    <a:pt x="17141" y="43117"/>
                  </a:lnTo>
                  <a:lnTo>
                    <a:pt x="16908" y="43216"/>
                  </a:lnTo>
                  <a:lnTo>
                    <a:pt x="16493" y="43366"/>
                  </a:lnTo>
                  <a:lnTo>
                    <a:pt x="16078" y="43482"/>
                  </a:lnTo>
                  <a:lnTo>
                    <a:pt x="15679" y="43582"/>
                  </a:lnTo>
                  <a:lnTo>
                    <a:pt x="15281" y="43631"/>
                  </a:lnTo>
                  <a:lnTo>
                    <a:pt x="14899" y="43665"/>
                  </a:lnTo>
                  <a:lnTo>
                    <a:pt x="14517" y="43665"/>
                  </a:lnTo>
                  <a:lnTo>
                    <a:pt x="14151" y="43631"/>
                  </a:lnTo>
                  <a:lnTo>
                    <a:pt x="13786" y="43582"/>
                  </a:lnTo>
                  <a:lnTo>
                    <a:pt x="13437" y="43515"/>
                  </a:lnTo>
                  <a:lnTo>
                    <a:pt x="13105" y="43432"/>
                  </a:lnTo>
                  <a:lnTo>
                    <a:pt x="12773" y="43349"/>
                  </a:lnTo>
                  <a:lnTo>
                    <a:pt x="12457" y="43233"/>
                  </a:lnTo>
                  <a:lnTo>
                    <a:pt x="12158" y="43100"/>
                  </a:lnTo>
                  <a:lnTo>
                    <a:pt x="11876" y="42984"/>
                  </a:lnTo>
                  <a:lnTo>
                    <a:pt x="11610" y="42834"/>
                  </a:lnTo>
                  <a:lnTo>
                    <a:pt x="11344" y="42701"/>
                  </a:lnTo>
                  <a:lnTo>
                    <a:pt x="11112" y="42552"/>
                  </a:lnTo>
                  <a:lnTo>
                    <a:pt x="10763" y="42319"/>
                  </a:lnTo>
                  <a:lnTo>
                    <a:pt x="10431" y="42087"/>
                  </a:lnTo>
                  <a:lnTo>
                    <a:pt x="10099" y="41821"/>
                  </a:lnTo>
                  <a:lnTo>
                    <a:pt x="9783" y="41539"/>
                  </a:lnTo>
                  <a:lnTo>
                    <a:pt x="9484" y="41240"/>
                  </a:lnTo>
                  <a:lnTo>
                    <a:pt x="9185" y="40941"/>
                  </a:lnTo>
                  <a:lnTo>
                    <a:pt x="8903" y="40625"/>
                  </a:lnTo>
                  <a:lnTo>
                    <a:pt x="8637" y="40293"/>
                  </a:lnTo>
                  <a:lnTo>
                    <a:pt x="9019" y="40360"/>
                  </a:lnTo>
                  <a:lnTo>
                    <a:pt x="9401" y="40409"/>
                  </a:lnTo>
                  <a:lnTo>
                    <a:pt x="9800" y="40459"/>
                  </a:lnTo>
                  <a:lnTo>
                    <a:pt x="10198" y="40492"/>
                  </a:lnTo>
                  <a:lnTo>
                    <a:pt x="10580" y="40509"/>
                  </a:lnTo>
                  <a:lnTo>
                    <a:pt x="10979" y="40526"/>
                  </a:lnTo>
                  <a:lnTo>
                    <a:pt x="11776" y="40526"/>
                  </a:lnTo>
                  <a:lnTo>
                    <a:pt x="12175" y="40492"/>
                  </a:lnTo>
                  <a:lnTo>
                    <a:pt x="12573" y="40459"/>
                  </a:lnTo>
                  <a:lnTo>
                    <a:pt x="12955" y="40426"/>
                  </a:lnTo>
                  <a:lnTo>
                    <a:pt x="13354" y="40360"/>
                  </a:lnTo>
                  <a:lnTo>
                    <a:pt x="13753" y="40310"/>
                  </a:lnTo>
                  <a:lnTo>
                    <a:pt x="14135" y="40227"/>
                  </a:lnTo>
                  <a:lnTo>
                    <a:pt x="14533" y="40144"/>
                  </a:lnTo>
                  <a:lnTo>
                    <a:pt x="14915" y="40044"/>
                  </a:lnTo>
                  <a:lnTo>
                    <a:pt x="15596" y="39828"/>
                  </a:lnTo>
                  <a:lnTo>
                    <a:pt x="16277" y="39596"/>
                  </a:lnTo>
                  <a:lnTo>
                    <a:pt x="16941" y="39346"/>
                  </a:lnTo>
                  <a:lnTo>
                    <a:pt x="17606" y="39081"/>
                  </a:lnTo>
                  <a:lnTo>
                    <a:pt x="18270" y="38798"/>
                  </a:lnTo>
                  <a:lnTo>
                    <a:pt x="18918" y="38499"/>
                  </a:lnTo>
                  <a:lnTo>
                    <a:pt x="20197" y="37885"/>
                  </a:lnTo>
                  <a:close/>
                  <a:moveTo>
                    <a:pt x="39496" y="44180"/>
                  </a:moveTo>
                  <a:lnTo>
                    <a:pt x="39562" y="44429"/>
                  </a:lnTo>
                  <a:lnTo>
                    <a:pt x="39645" y="44678"/>
                  </a:lnTo>
                  <a:lnTo>
                    <a:pt x="39745" y="44927"/>
                  </a:lnTo>
                  <a:lnTo>
                    <a:pt x="39845" y="45159"/>
                  </a:lnTo>
                  <a:lnTo>
                    <a:pt x="39562" y="45193"/>
                  </a:lnTo>
                  <a:lnTo>
                    <a:pt x="39296" y="45226"/>
                  </a:lnTo>
                  <a:lnTo>
                    <a:pt x="39014" y="45276"/>
                  </a:lnTo>
                  <a:lnTo>
                    <a:pt x="38732" y="45326"/>
                  </a:lnTo>
                  <a:lnTo>
                    <a:pt x="38466" y="45409"/>
                  </a:lnTo>
                  <a:lnTo>
                    <a:pt x="38184" y="45492"/>
                  </a:lnTo>
                  <a:lnTo>
                    <a:pt x="37918" y="45575"/>
                  </a:lnTo>
                  <a:lnTo>
                    <a:pt x="37652" y="45674"/>
                  </a:lnTo>
                  <a:lnTo>
                    <a:pt x="38134" y="45342"/>
                  </a:lnTo>
                  <a:lnTo>
                    <a:pt x="38616" y="44977"/>
                  </a:lnTo>
                  <a:lnTo>
                    <a:pt x="39064" y="44595"/>
                  </a:lnTo>
                  <a:lnTo>
                    <a:pt x="39496" y="44180"/>
                  </a:lnTo>
                  <a:close/>
                  <a:moveTo>
                    <a:pt x="40575" y="39463"/>
                  </a:moveTo>
                  <a:lnTo>
                    <a:pt x="40409" y="39712"/>
                  </a:lnTo>
                  <a:lnTo>
                    <a:pt x="40260" y="39944"/>
                  </a:lnTo>
                  <a:lnTo>
                    <a:pt x="40110" y="40194"/>
                  </a:lnTo>
                  <a:lnTo>
                    <a:pt x="39994" y="40426"/>
                  </a:lnTo>
                  <a:lnTo>
                    <a:pt x="39878" y="40659"/>
                  </a:lnTo>
                  <a:lnTo>
                    <a:pt x="39762" y="40908"/>
                  </a:lnTo>
                  <a:lnTo>
                    <a:pt x="39678" y="41157"/>
                  </a:lnTo>
                  <a:lnTo>
                    <a:pt x="39595" y="41389"/>
                  </a:lnTo>
                  <a:lnTo>
                    <a:pt x="39529" y="41638"/>
                  </a:lnTo>
                  <a:lnTo>
                    <a:pt x="39463" y="41871"/>
                  </a:lnTo>
                  <a:lnTo>
                    <a:pt x="39413" y="42120"/>
                  </a:lnTo>
                  <a:lnTo>
                    <a:pt x="39380" y="42369"/>
                  </a:lnTo>
                  <a:lnTo>
                    <a:pt x="39363" y="42602"/>
                  </a:lnTo>
                  <a:lnTo>
                    <a:pt x="39346" y="42851"/>
                  </a:lnTo>
                  <a:lnTo>
                    <a:pt x="39346" y="43100"/>
                  </a:lnTo>
                  <a:lnTo>
                    <a:pt x="39363" y="43333"/>
                  </a:lnTo>
                  <a:lnTo>
                    <a:pt x="38948" y="43781"/>
                  </a:lnTo>
                  <a:lnTo>
                    <a:pt x="38516" y="44180"/>
                  </a:lnTo>
                  <a:lnTo>
                    <a:pt x="38067" y="44562"/>
                  </a:lnTo>
                  <a:lnTo>
                    <a:pt x="37586" y="44927"/>
                  </a:lnTo>
                  <a:lnTo>
                    <a:pt x="37104" y="45243"/>
                  </a:lnTo>
                  <a:lnTo>
                    <a:pt x="36589" y="45525"/>
                  </a:lnTo>
                  <a:lnTo>
                    <a:pt x="36074" y="45791"/>
                  </a:lnTo>
                  <a:lnTo>
                    <a:pt x="35543" y="46007"/>
                  </a:lnTo>
                  <a:lnTo>
                    <a:pt x="34928" y="46206"/>
                  </a:lnTo>
                  <a:lnTo>
                    <a:pt x="34314" y="46388"/>
                  </a:lnTo>
                  <a:lnTo>
                    <a:pt x="34530" y="45774"/>
                  </a:lnTo>
                  <a:lnTo>
                    <a:pt x="34762" y="45209"/>
                  </a:lnTo>
                  <a:lnTo>
                    <a:pt x="34928" y="44977"/>
                  </a:lnTo>
                  <a:lnTo>
                    <a:pt x="35095" y="44728"/>
                  </a:lnTo>
                  <a:lnTo>
                    <a:pt x="35244" y="44479"/>
                  </a:lnTo>
                  <a:lnTo>
                    <a:pt x="35393" y="44229"/>
                  </a:lnTo>
                  <a:lnTo>
                    <a:pt x="35526" y="43964"/>
                  </a:lnTo>
                  <a:lnTo>
                    <a:pt x="35643" y="43698"/>
                  </a:lnTo>
                  <a:lnTo>
                    <a:pt x="35759" y="43432"/>
                  </a:lnTo>
                  <a:lnTo>
                    <a:pt x="35859" y="43150"/>
                  </a:lnTo>
                  <a:lnTo>
                    <a:pt x="36058" y="42867"/>
                  </a:lnTo>
                  <a:lnTo>
                    <a:pt x="36257" y="42602"/>
                  </a:lnTo>
                  <a:lnTo>
                    <a:pt x="36473" y="42336"/>
                  </a:lnTo>
                  <a:lnTo>
                    <a:pt x="36689" y="42070"/>
                  </a:lnTo>
                  <a:lnTo>
                    <a:pt x="36905" y="41854"/>
                  </a:lnTo>
                  <a:lnTo>
                    <a:pt x="37104" y="41622"/>
                  </a:lnTo>
                  <a:lnTo>
                    <a:pt x="37337" y="41423"/>
                  </a:lnTo>
                  <a:lnTo>
                    <a:pt x="37553" y="41207"/>
                  </a:lnTo>
                  <a:lnTo>
                    <a:pt x="38018" y="40825"/>
                  </a:lnTo>
                  <a:lnTo>
                    <a:pt x="38499" y="40492"/>
                  </a:lnTo>
                  <a:lnTo>
                    <a:pt x="38998" y="40177"/>
                  </a:lnTo>
                  <a:lnTo>
                    <a:pt x="39512" y="39895"/>
                  </a:lnTo>
                  <a:lnTo>
                    <a:pt x="40044" y="39662"/>
                  </a:lnTo>
                  <a:lnTo>
                    <a:pt x="40575" y="39463"/>
                  </a:lnTo>
                  <a:close/>
                  <a:moveTo>
                    <a:pt x="33616" y="46388"/>
                  </a:moveTo>
                  <a:lnTo>
                    <a:pt x="33567" y="46538"/>
                  </a:lnTo>
                  <a:lnTo>
                    <a:pt x="33351" y="46588"/>
                  </a:lnTo>
                  <a:lnTo>
                    <a:pt x="33616" y="46388"/>
                  </a:lnTo>
                  <a:close/>
                  <a:moveTo>
                    <a:pt x="45276" y="36224"/>
                  </a:moveTo>
                  <a:lnTo>
                    <a:pt x="45890" y="36423"/>
                  </a:lnTo>
                  <a:lnTo>
                    <a:pt x="46488" y="36573"/>
                  </a:lnTo>
                  <a:lnTo>
                    <a:pt x="47119" y="36706"/>
                  </a:lnTo>
                  <a:lnTo>
                    <a:pt x="47734" y="36822"/>
                  </a:lnTo>
                  <a:lnTo>
                    <a:pt x="48365" y="36905"/>
                  </a:lnTo>
                  <a:lnTo>
                    <a:pt x="48979" y="36971"/>
                  </a:lnTo>
                  <a:lnTo>
                    <a:pt x="50225" y="37104"/>
                  </a:lnTo>
                  <a:lnTo>
                    <a:pt x="50408" y="37121"/>
                  </a:lnTo>
                  <a:lnTo>
                    <a:pt x="50225" y="37304"/>
                  </a:lnTo>
                  <a:lnTo>
                    <a:pt x="50075" y="37503"/>
                  </a:lnTo>
                  <a:lnTo>
                    <a:pt x="49943" y="37702"/>
                  </a:lnTo>
                  <a:lnTo>
                    <a:pt x="49810" y="37902"/>
                  </a:lnTo>
                  <a:lnTo>
                    <a:pt x="49710" y="38117"/>
                  </a:lnTo>
                  <a:lnTo>
                    <a:pt x="49627" y="38350"/>
                  </a:lnTo>
                  <a:lnTo>
                    <a:pt x="49561" y="38582"/>
                  </a:lnTo>
                  <a:lnTo>
                    <a:pt x="49511" y="38815"/>
                  </a:lnTo>
                  <a:lnTo>
                    <a:pt x="49461" y="39164"/>
                  </a:lnTo>
                  <a:lnTo>
                    <a:pt x="49461" y="39496"/>
                  </a:lnTo>
                  <a:lnTo>
                    <a:pt x="49494" y="39845"/>
                  </a:lnTo>
                  <a:lnTo>
                    <a:pt x="49561" y="40177"/>
                  </a:lnTo>
                  <a:lnTo>
                    <a:pt x="49677" y="40526"/>
                  </a:lnTo>
                  <a:lnTo>
                    <a:pt x="49810" y="40858"/>
                  </a:lnTo>
                  <a:lnTo>
                    <a:pt x="49992" y="41190"/>
                  </a:lnTo>
                  <a:lnTo>
                    <a:pt x="50208" y="41522"/>
                  </a:lnTo>
                  <a:lnTo>
                    <a:pt x="50424" y="41788"/>
                  </a:lnTo>
                  <a:lnTo>
                    <a:pt x="50657" y="42054"/>
                  </a:lnTo>
                  <a:lnTo>
                    <a:pt x="50906" y="42303"/>
                  </a:lnTo>
                  <a:lnTo>
                    <a:pt x="51172" y="42535"/>
                  </a:lnTo>
                  <a:lnTo>
                    <a:pt x="51471" y="42768"/>
                  </a:lnTo>
                  <a:lnTo>
                    <a:pt x="51770" y="42967"/>
                  </a:lnTo>
                  <a:lnTo>
                    <a:pt x="52085" y="43166"/>
                  </a:lnTo>
                  <a:lnTo>
                    <a:pt x="52417" y="43349"/>
                  </a:lnTo>
                  <a:lnTo>
                    <a:pt x="52484" y="43382"/>
                  </a:lnTo>
                  <a:lnTo>
                    <a:pt x="52068" y="43947"/>
                  </a:lnTo>
                  <a:lnTo>
                    <a:pt x="51653" y="44462"/>
                  </a:lnTo>
                  <a:lnTo>
                    <a:pt x="51238" y="44960"/>
                  </a:lnTo>
                  <a:lnTo>
                    <a:pt x="50790" y="45409"/>
                  </a:lnTo>
                  <a:lnTo>
                    <a:pt x="50341" y="45807"/>
                  </a:lnTo>
                  <a:lnTo>
                    <a:pt x="49860" y="46189"/>
                  </a:lnTo>
                  <a:lnTo>
                    <a:pt x="49378" y="46521"/>
                  </a:lnTo>
                  <a:lnTo>
                    <a:pt x="48896" y="46820"/>
                  </a:lnTo>
                  <a:lnTo>
                    <a:pt x="48896" y="46820"/>
                  </a:lnTo>
                  <a:lnTo>
                    <a:pt x="49029" y="46438"/>
                  </a:lnTo>
                  <a:lnTo>
                    <a:pt x="49145" y="46073"/>
                  </a:lnTo>
                  <a:lnTo>
                    <a:pt x="49245" y="45691"/>
                  </a:lnTo>
                  <a:lnTo>
                    <a:pt x="49328" y="45292"/>
                  </a:lnTo>
                  <a:lnTo>
                    <a:pt x="49361" y="45027"/>
                  </a:lnTo>
                  <a:lnTo>
                    <a:pt x="49378" y="44744"/>
                  </a:lnTo>
                  <a:lnTo>
                    <a:pt x="49394" y="44479"/>
                  </a:lnTo>
                  <a:lnTo>
                    <a:pt x="49378" y="44196"/>
                  </a:lnTo>
                  <a:lnTo>
                    <a:pt x="49361" y="43914"/>
                  </a:lnTo>
                  <a:lnTo>
                    <a:pt x="49328" y="43648"/>
                  </a:lnTo>
                  <a:lnTo>
                    <a:pt x="49262" y="43366"/>
                  </a:lnTo>
                  <a:lnTo>
                    <a:pt x="49195" y="43100"/>
                  </a:lnTo>
                  <a:lnTo>
                    <a:pt x="49112" y="42818"/>
                  </a:lnTo>
                  <a:lnTo>
                    <a:pt x="49012" y="42552"/>
                  </a:lnTo>
                  <a:lnTo>
                    <a:pt x="48913" y="42286"/>
                  </a:lnTo>
                  <a:lnTo>
                    <a:pt x="48780" y="42020"/>
                  </a:lnTo>
                  <a:lnTo>
                    <a:pt x="48647" y="41771"/>
                  </a:lnTo>
                  <a:lnTo>
                    <a:pt x="48481" y="41506"/>
                  </a:lnTo>
                  <a:lnTo>
                    <a:pt x="48315" y="41256"/>
                  </a:lnTo>
                  <a:lnTo>
                    <a:pt x="48132" y="41007"/>
                  </a:lnTo>
                  <a:lnTo>
                    <a:pt x="47950" y="40775"/>
                  </a:lnTo>
                  <a:lnTo>
                    <a:pt x="47750" y="40559"/>
                  </a:lnTo>
                  <a:lnTo>
                    <a:pt x="47551" y="40343"/>
                  </a:lnTo>
                  <a:lnTo>
                    <a:pt x="47335" y="40144"/>
                  </a:lnTo>
                  <a:lnTo>
                    <a:pt x="47119" y="39944"/>
                  </a:lnTo>
                  <a:lnTo>
                    <a:pt x="46887" y="39762"/>
                  </a:lnTo>
                  <a:lnTo>
                    <a:pt x="46654" y="39596"/>
                  </a:lnTo>
                  <a:lnTo>
                    <a:pt x="46422" y="39430"/>
                  </a:lnTo>
                  <a:lnTo>
                    <a:pt x="46172" y="39280"/>
                  </a:lnTo>
                  <a:lnTo>
                    <a:pt x="45923" y="39147"/>
                  </a:lnTo>
                  <a:lnTo>
                    <a:pt x="45658" y="39014"/>
                  </a:lnTo>
                  <a:lnTo>
                    <a:pt x="45392" y="38898"/>
                  </a:lnTo>
                  <a:lnTo>
                    <a:pt x="45126" y="38798"/>
                  </a:lnTo>
                  <a:lnTo>
                    <a:pt x="44860" y="38715"/>
                  </a:lnTo>
                  <a:lnTo>
                    <a:pt x="44595" y="38632"/>
                  </a:lnTo>
                  <a:lnTo>
                    <a:pt x="44312" y="38566"/>
                  </a:lnTo>
                  <a:lnTo>
                    <a:pt x="43963" y="38499"/>
                  </a:lnTo>
                  <a:lnTo>
                    <a:pt x="43615" y="38450"/>
                  </a:lnTo>
                  <a:lnTo>
                    <a:pt x="43249" y="38433"/>
                  </a:lnTo>
                  <a:lnTo>
                    <a:pt x="42884" y="38416"/>
                  </a:lnTo>
                  <a:lnTo>
                    <a:pt x="42585" y="38433"/>
                  </a:lnTo>
                  <a:lnTo>
                    <a:pt x="42635" y="38184"/>
                  </a:lnTo>
                  <a:lnTo>
                    <a:pt x="42934" y="37918"/>
                  </a:lnTo>
                  <a:lnTo>
                    <a:pt x="43266" y="37652"/>
                  </a:lnTo>
                  <a:lnTo>
                    <a:pt x="43582" y="37403"/>
                  </a:lnTo>
                  <a:lnTo>
                    <a:pt x="43914" y="37154"/>
                  </a:lnTo>
                  <a:lnTo>
                    <a:pt x="44595" y="36672"/>
                  </a:lnTo>
                  <a:lnTo>
                    <a:pt x="45276" y="36224"/>
                  </a:lnTo>
                  <a:close/>
                  <a:moveTo>
                    <a:pt x="28800" y="35277"/>
                  </a:moveTo>
                  <a:lnTo>
                    <a:pt x="29414" y="35311"/>
                  </a:lnTo>
                  <a:lnTo>
                    <a:pt x="30012" y="35377"/>
                  </a:lnTo>
                  <a:lnTo>
                    <a:pt x="29896" y="35626"/>
                  </a:lnTo>
                  <a:lnTo>
                    <a:pt x="29796" y="35892"/>
                  </a:lnTo>
                  <a:lnTo>
                    <a:pt x="29713" y="36158"/>
                  </a:lnTo>
                  <a:lnTo>
                    <a:pt x="29664" y="36440"/>
                  </a:lnTo>
                  <a:lnTo>
                    <a:pt x="29630" y="36706"/>
                  </a:lnTo>
                  <a:lnTo>
                    <a:pt x="29614" y="36988"/>
                  </a:lnTo>
                  <a:lnTo>
                    <a:pt x="29630" y="37270"/>
                  </a:lnTo>
                  <a:lnTo>
                    <a:pt x="29664" y="37536"/>
                  </a:lnTo>
                  <a:lnTo>
                    <a:pt x="29730" y="37818"/>
                  </a:lnTo>
                  <a:lnTo>
                    <a:pt x="29796" y="38084"/>
                  </a:lnTo>
                  <a:lnTo>
                    <a:pt x="29879" y="38333"/>
                  </a:lnTo>
                  <a:lnTo>
                    <a:pt x="29996" y="38599"/>
                  </a:lnTo>
                  <a:lnTo>
                    <a:pt x="30112" y="38832"/>
                  </a:lnTo>
                  <a:lnTo>
                    <a:pt x="30245" y="39064"/>
                  </a:lnTo>
                  <a:lnTo>
                    <a:pt x="30394" y="39280"/>
                  </a:lnTo>
                  <a:lnTo>
                    <a:pt x="30544" y="39479"/>
                  </a:lnTo>
                  <a:lnTo>
                    <a:pt x="30710" y="39662"/>
                  </a:lnTo>
                  <a:lnTo>
                    <a:pt x="30893" y="39828"/>
                  </a:lnTo>
                  <a:lnTo>
                    <a:pt x="31025" y="39944"/>
                  </a:lnTo>
                  <a:lnTo>
                    <a:pt x="31175" y="40044"/>
                  </a:lnTo>
                  <a:lnTo>
                    <a:pt x="31324" y="40144"/>
                  </a:lnTo>
                  <a:lnTo>
                    <a:pt x="31474" y="40210"/>
                  </a:lnTo>
                  <a:lnTo>
                    <a:pt x="31623" y="40293"/>
                  </a:lnTo>
                  <a:lnTo>
                    <a:pt x="31773" y="40343"/>
                  </a:lnTo>
                  <a:lnTo>
                    <a:pt x="31922" y="40376"/>
                  </a:lnTo>
                  <a:lnTo>
                    <a:pt x="32088" y="40409"/>
                  </a:lnTo>
                  <a:lnTo>
                    <a:pt x="32238" y="40426"/>
                  </a:lnTo>
                  <a:lnTo>
                    <a:pt x="32387" y="40443"/>
                  </a:lnTo>
                  <a:lnTo>
                    <a:pt x="32553" y="40426"/>
                  </a:lnTo>
                  <a:lnTo>
                    <a:pt x="32703" y="40409"/>
                  </a:lnTo>
                  <a:lnTo>
                    <a:pt x="32852" y="40376"/>
                  </a:lnTo>
                  <a:lnTo>
                    <a:pt x="33018" y="40326"/>
                  </a:lnTo>
                  <a:lnTo>
                    <a:pt x="33168" y="40277"/>
                  </a:lnTo>
                  <a:lnTo>
                    <a:pt x="33317" y="40194"/>
                  </a:lnTo>
                  <a:lnTo>
                    <a:pt x="33002" y="39612"/>
                  </a:lnTo>
                  <a:lnTo>
                    <a:pt x="32869" y="39662"/>
                  </a:lnTo>
                  <a:lnTo>
                    <a:pt x="32736" y="39712"/>
                  </a:lnTo>
                  <a:lnTo>
                    <a:pt x="32603" y="39745"/>
                  </a:lnTo>
                  <a:lnTo>
                    <a:pt x="32470" y="39762"/>
                  </a:lnTo>
                  <a:lnTo>
                    <a:pt x="32238" y="39762"/>
                  </a:lnTo>
                  <a:lnTo>
                    <a:pt x="32122" y="39745"/>
                  </a:lnTo>
                  <a:lnTo>
                    <a:pt x="32005" y="39712"/>
                  </a:lnTo>
                  <a:lnTo>
                    <a:pt x="31806" y="39629"/>
                  </a:lnTo>
                  <a:lnTo>
                    <a:pt x="31623" y="39529"/>
                  </a:lnTo>
                  <a:lnTo>
                    <a:pt x="31457" y="39430"/>
                  </a:lnTo>
                  <a:lnTo>
                    <a:pt x="31324" y="39330"/>
                  </a:lnTo>
                  <a:lnTo>
                    <a:pt x="31192" y="39197"/>
                  </a:lnTo>
                  <a:lnTo>
                    <a:pt x="31059" y="39048"/>
                  </a:lnTo>
                  <a:lnTo>
                    <a:pt x="30926" y="38881"/>
                  </a:lnTo>
                  <a:lnTo>
                    <a:pt x="30810" y="38699"/>
                  </a:lnTo>
                  <a:lnTo>
                    <a:pt x="30710" y="38516"/>
                  </a:lnTo>
                  <a:lnTo>
                    <a:pt x="30610" y="38317"/>
                  </a:lnTo>
                  <a:lnTo>
                    <a:pt x="30511" y="38117"/>
                  </a:lnTo>
                  <a:lnTo>
                    <a:pt x="30444" y="37902"/>
                  </a:lnTo>
                  <a:lnTo>
                    <a:pt x="30378" y="37686"/>
                  </a:lnTo>
                  <a:lnTo>
                    <a:pt x="30328" y="37453"/>
                  </a:lnTo>
                  <a:lnTo>
                    <a:pt x="30295" y="37237"/>
                  </a:lnTo>
                  <a:lnTo>
                    <a:pt x="30295" y="37005"/>
                  </a:lnTo>
                  <a:lnTo>
                    <a:pt x="30295" y="36772"/>
                  </a:lnTo>
                  <a:lnTo>
                    <a:pt x="30311" y="36556"/>
                  </a:lnTo>
                  <a:lnTo>
                    <a:pt x="30361" y="36340"/>
                  </a:lnTo>
                  <a:lnTo>
                    <a:pt x="30428" y="36124"/>
                  </a:lnTo>
                  <a:lnTo>
                    <a:pt x="30560" y="35792"/>
                  </a:lnTo>
                  <a:lnTo>
                    <a:pt x="30710" y="35493"/>
                  </a:lnTo>
                  <a:lnTo>
                    <a:pt x="31025" y="35560"/>
                  </a:lnTo>
                  <a:lnTo>
                    <a:pt x="31341" y="35643"/>
                  </a:lnTo>
                  <a:lnTo>
                    <a:pt x="31640" y="35742"/>
                  </a:lnTo>
                  <a:lnTo>
                    <a:pt x="31939" y="35842"/>
                  </a:lnTo>
                  <a:lnTo>
                    <a:pt x="32238" y="35975"/>
                  </a:lnTo>
                  <a:lnTo>
                    <a:pt x="32520" y="36091"/>
                  </a:lnTo>
                  <a:lnTo>
                    <a:pt x="32803" y="36241"/>
                  </a:lnTo>
                  <a:lnTo>
                    <a:pt x="33068" y="36407"/>
                  </a:lnTo>
                  <a:lnTo>
                    <a:pt x="33334" y="36573"/>
                  </a:lnTo>
                  <a:lnTo>
                    <a:pt x="33583" y="36756"/>
                  </a:lnTo>
                  <a:lnTo>
                    <a:pt x="33816" y="36955"/>
                  </a:lnTo>
                  <a:lnTo>
                    <a:pt x="34048" y="37154"/>
                  </a:lnTo>
                  <a:lnTo>
                    <a:pt x="34264" y="37387"/>
                  </a:lnTo>
                  <a:lnTo>
                    <a:pt x="34480" y="37619"/>
                  </a:lnTo>
                  <a:lnTo>
                    <a:pt x="34663" y="37885"/>
                  </a:lnTo>
                  <a:lnTo>
                    <a:pt x="34845" y="38151"/>
                  </a:lnTo>
                  <a:lnTo>
                    <a:pt x="34978" y="38383"/>
                  </a:lnTo>
                  <a:lnTo>
                    <a:pt x="35111" y="38632"/>
                  </a:lnTo>
                  <a:lnTo>
                    <a:pt x="35227" y="38881"/>
                  </a:lnTo>
                  <a:lnTo>
                    <a:pt x="35327" y="39147"/>
                  </a:lnTo>
                  <a:lnTo>
                    <a:pt x="35410" y="39413"/>
                  </a:lnTo>
                  <a:lnTo>
                    <a:pt x="35477" y="39695"/>
                  </a:lnTo>
                  <a:lnTo>
                    <a:pt x="35526" y="39978"/>
                  </a:lnTo>
                  <a:lnTo>
                    <a:pt x="35560" y="40260"/>
                  </a:lnTo>
                  <a:lnTo>
                    <a:pt x="35593" y="40542"/>
                  </a:lnTo>
                  <a:lnTo>
                    <a:pt x="35593" y="40841"/>
                  </a:lnTo>
                  <a:lnTo>
                    <a:pt x="35593" y="41124"/>
                  </a:lnTo>
                  <a:lnTo>
                    <a:pt x="35560" y="41423"/>
                  </a:lnTo>
                  <a:lnTo>
                    <a:pt x="35526" y="41721"/>
                  </a:lnTo>
                  <a:lnTo>
                    <a:pt x="35477" y="42020"/>
                  </a:lnTo>
                  <a:lnTo>
                    <a:pt x="35410" y="42319"/>
                  </a:lnTo>
                  <a:lnTo>
                    <a:pt x="35327" y="42618"/>
                  </a:lnTo>
                  <a:lnTo>
                    <a:pt x="35261" y="42851"/>
                  </a:lnTo>
                  <a:lnTo>
                    <a:pt x="34962" y="43333"/>
                  </a:lnTo>
                  <a:lnTo>
                    <a:pt x="34679" y="43814"/>
                  </a:lnTo>
                  <a:lnTo>
                    <a:pt x="34414" y="44329"/>
                  </a:lnTo>
                  <a:lnTo>
                    <a:pt x="34181" y="44861"/>
                  </a:lnTo>
                  <a:lnTo>
                    <a:pt x="33949" y="45143"/>
                  </a:lnTo>
                  <a:lnTo>
                    <a:pt x="33699" y="45392"/>
                  </a:lnTo>
                  <a:lnTo>
                    <a:pt x="33450" y="45641"/>
                  </a:lnTo>
                  <a:lnTo>
                    <a:pt x="33185" y="45874"/>
                  </a:lnTo>
                  <a:lnTo>
                    <a:pt x="32902" y="46073"/>
                  </a:lnTo>
                  <a:lnTo>
                    <a:pt x="32620" y="46272"/>
                  </a:lnTo>
                  <a:lnTo>
                    <a:pt x="32321" y="46438"/>
                  </a:lnTo>
                  <a:lnTo>
                    <a:pt x="32022" y="46588"/>
                  </a:lnTo>
                  <a:lnTo>
                    <a:pt x="31756" y="46704"/>
                  </a:lnTo>
                  <a:lnTo>
                    <a:pt x="31474" y="46820"/>
                  </a:lnTo>
                  <a:lnTo>
                    <a:pt x="30477" y="46887"/>
                  </a:lnTo>
                  <a:lnTo>
                    <a:pt x="30361" y="46571"/>
                  </a:lnTo>
                  <a:lnTo>
                    <a:pt x="30245" y="46272"/>
                  </a:lnTo>
                  <a:lnTo>
                    <a:pt x="30095" y="45973"/>
                  </a:lnTo>
                  <a:lnTo>
                    <a:pt x="29946" y="45674"/>
                  </a:lnTo>
                  <a:lnTo>
                    <a:pt x="29796" y="45375"/>
                  </a:lnTo>
                  <a:lnTo>
                    <a:pt x="29614" y="45093"/>
                  </a:lnTo>
                  <a:lnTo>
                    <a:pt x="29431" y="44827"/>
                  </a:lnTo>
                  <a:lnTo>
                    <a:pt x="29232" y="44562"/>
                  </a:lnTo>
                  <a:lnTo>
                    <a:pt x="28966" y="44213"/>
                  </a:lnTo>
                  <a:lnTo>
                    <a:pt x="28667" y="43897"/>
                  </a:lnTo>
                  <a:lnTo>
                    <a:pt x="28368" y="43598"/>
                  </a:lnTo>
                  <a:lnTo>
                    <a:pt x="28053" y="43316"/>
                  </a:lnTo>
                  <a:lnTo>
                    <a:pt x="27737" y="43050"/>
                  </a:lnTo>
                  <a:lnTo>
                    <a:pt x="27388" y="42818"/>
                  </a:lnTo>
                  <a:lnTo>
                    <a:pt x="27039" y="42602"/>
                  </a:lnTo>
                  <a:lnTo>
                    <a:pt x="26691" y="42402"/>
                  </a:lnTo>
                  <a:lnTo>
                    <a:pt x="26475" y="41904"/>
                  </a:lnTo>
                  <a:lnTo>
                    <a:pt x="26275" y="41389"/>
                  </a:lnTo>
                  <a:lnTo>
                    <a:pt x="26076" y="40874"/>
                  </a:lnTo>
                  <a:lnTo>
                    <a:pt x="25910" y="40360"/>
                  </a:lnTo>
                  <a:lnTo>
                    <a:pt x="25744" y="39845"/>
                  </a:lnTo>
                  <a:lnTo>
                    <a:pt x="25594" y="39313"/>
                  </a:lnTo>
                  <a:lnTo>
                    <a:pt x="25478" y="38798"/>
                  </a:lnTo>
                  <a:lnTo>
                    <a:pt x="25362" y="38267"/>
                  </a:lnTo>
                  <a:lnTo>
                    <a:pt x="25246" y="37686"/>
                  </a:lnTo>
                  <a:lnTo>
                    <a:pt x="25146" y="37071"/>
                  </a:lnTo>
                  <a:lnTo>
                    <a:pt x="24963" y="35859"/>
                  </a:lnTo>
                  <a:lnTo>
                    <a:pt x="25196" y="35792"/>
                  </a:lnTo>
                  <a:lnTo>
                    <a:pt x="25761" y="35643"/>
                  </a:lnTo>
                  <a:lnTo>
                    <a:pt x="26342" y="35510"/>
                  </a:lnTo>
                  <a:lnTo>
                    <a:pt x="26940" y="35410"/>
                  </a:lnTo>
                  <a:lnTo>
                    <a:pt x="27554" y="35327"/>
                  </a:lnTo>
                  <a:lnTo>
                    <a:pt x="28169" y="35294"/>
                  </a:lnTo>
                  <a:lnTo>
                    <a:pt x="28800" y="35277"/>
                  </a:lnTo>
                  <a:close/>
                  <a:moveTo>
                    <a:pt x="27222" y="43499"/>
                  </a:moveTo>
                  <a:lnTo>
                    <a:pt x="27621" y="43814"/>
                  </a:lnTo>
                  <a:lnTo>
                    <a:pt x="28003" y="44163"/>
                  </a:lnTo>
                  <a:lnTo>
                    <a:pt x="28368" y="44545"/>
                  </a:lnTo>
                  <a:lnTo>
                    <a:pt x="28700" y="44960"/>
                  </a:lnTo>
                  <a:lnTo>
                    <a:pt x="28866" y="45193"/>
                  </a:lnTo>
                  <a:lnTo>
                    <a:pt x="29032" y="45425"/>
                  </a:lnTo>
                  <a:lnTo>
                    <a:pt x="29165" y="45658"/>
                  </a:lnTo>
                  <a:lnTo>
                    <a:pt x="29315" y="45907"/>
                  </a:lnTo>
                  <a:lnTo>
                    <a:pt x="29448" y="46139"/>
                  </a:lnTo>
                  <a:lnTo>
                    <a:pt x="29564" y="46388"/>
                  </a:lnTo>
                  <a:lnTo>
                    <a:pt x="29680" y="46654"/>
                  </a:lnTo>
                  <a:lnTo>
                    <a:pt x="29780" y="46903"/>
                  </a:lnTo>
                  <a:lnTo>
                    <a:pt x="29365" y="46920"/>
                  </a:lnTo>
                  <a:lnTo>
                    <a:pt x="29066" y="46521"/>
                  </a:lnTo>
                  <a:lnTo>
                    <a:pt x="28767" y="46090"/>
                  </a:lnTo>
                  <a:lnTo>
                    <a:pt x="28484" y="45674"/>
                  </a:lnTo>
                  <a:lnTo>
                    <a:pt x="28202" y="45259"/>
                  </a:lnTo>
                  <a:lnTo>
                    <a:pt x="27953" y="44827"/>
                  </a:lnTo>
                  <a:lnTo>
                    <a:pt x="27687" y="44379"/>
                  </a:lnTo>
                  <a:lnTo>
                    <a:pt x="27455" y="43947"/>
                  </a:lnTo>
                  <a:lnTo>
                    <a:pt x="27222" y="43499"/>
                  </a:lnTo>
                  <a:close/>
                  <a:moveTo>
                    <a:pt x="24216" y="42402"/>
                  </a:moveTo>
                  <a:lnTo>
                    <a:pt x="24581" y="42436"/>
                  </a:lnTo>
                  <a:lnTo>
                    <a:pt x="24947" y="42485"/>
                  </a:lnTo>
                  <a:lnTo>
                    <a:pt x="25262" y="42569"/>
                  </a:lnTo>
                  <a:lnTo>
                    <a:pt x="25578" y="42668"/>
                  </a:lnTo>
                  <a:lnTo>
                    <a:pt x="25877" y="42768"/>
                  </a:lnTo>
                  <a:lnTo>
                    <a:pt x="26176" y="42901"/>
                  </a:lnTo>
                  <a:lnTo>
                    <a:pt x="26425" y="43432"/>
                  </a:lnTo>
                  <a:lnTo>
                    <a:pt x="26691" y="43947"/>
                  </a:lnTo>
                  <a:lnTo>
                    <a:pt x="26973" y="44462"/>
                  </a:lnTo>
                  <a:lnTo>
                    <a:pt x="27255" y="44977"/>
                  </a:lnTo>
                  <a:lnTo>
                    <a:pt x="27554" y="45475"/>
                  </a:lnTo>
                  <a:lnTo>
                    <a:pt x="27886" y="45973"/>
                  </a:lnTo>
                  <a:lnTo>
                    <a:pt x="28202" y="46472"/>
                  </a:lnTo>
                  <a:lnTo>
                    <a:pt x="28551" y="46953"/>
                  </a:lnTo>
                  <a:lnTo>
                    <a:pt x="27538" y="46986"/>
                  </a:lnTo>
                  <a:lnTo>
                    <a:pt x="27106" y="46870"/>
                  </a:lnTo>
                  <a:lnTo>
                    <a:pt x="26790" y="46787"/>
                  </a:lnTo>
                  <a:lnTo>
                    <a:pt x="26491" y="46671"/>
                  </a:lnTo>
                  <a:lnTo>
                    <a:pt x="26192" y="46555"/>
                  </a:lnTo>
                  <a:lnTo>
                    <a:pt x="25893" y="46422"/>
                  </a:lnTo>
                  <a:lnTo>
                    <a:pt x="25594" y="46289"/>
                  </a:lnTo>
                  <a:lnTo>
                    <a:pt x="25312" y="46123"/>
                  </a:lnTo>
                  <a:lnTo>
                    <a:pt x="25030" y="45973"/>
                  </a:lnTo>
                  <a:lnTo>
                    <a:pt x="24764" y="45791"/>
                  </a:lnTo>
                  <a:lnTo>
                    <a:pt x="24498" y="45608"/>
                  </a:lnTo>
                  <a:lnTo>
                    <a:pt x="24249" y="45425"/>
                  </a:lnTo>
                  <a:lnTo>
                    <a:pt x="24000" y="45226"/>
                  </a:lnTo>
                  <a:lnTo>
                    <a:pt x="23768" y="45010"/>
                  </a:lnTo>
                  <a:lnTo>
                    <a:pt x="23535" y="44794"/>
                  </a:lnTo>
                  <a:lnTo>
                    <a:pt x="23319" y="44562"/>
                  </a:lnTo>
                  <a:lnTo>
                    <a:pt x="23103" y="44329"/>
                  </a:lnTo>
                  <a:lnTo>
                    <a:pt x="22904" y="44080"/>
                  </a:lnTo>
                  <a:lnTo>
                    <a:pt x="22655" y="43764"/>
                  </a:lnTo>
                  <a:lnTo>
                    <a:pt x="22439" y="43432"/>
                  </a:lnTo>
                  <a:lnTo>
                    <a:pt x="22223" y="43100"/>
                  </a:lnTo>
                  <a:lnTo>
                    <a:pt x="22040" y="42751"/>
                  </a:lnTo>
                  <a:lnTo>
                    <a:pt x="22389" y="42618"/>
                  </a:lnTo>
                  <a:lnTo>
                    <a:pt x="22754" y="42535"/>
                  </a:lnTo>
                  <a:lnTo>
                    <a:pt x="23120" y="42452"/>
                  </a:lnTo>
                  <a:lnTo>
                    <a:pt x="23485" y="42419"/>
                  </a:lnTo>
                  <a:lnTo>
                    <a:pt x="23851" y="42402"/>
                  </a:lnTo>
                  <a:close/>
                  <a:moveTo>
                    <a:pt x="42867" y="39081"/>
                  </a:moveTo>
                  <a:lnTo>
                    <a:pt x="43299" y="39097"/>
                  </a:lnTo>
                  <a:lnTo>
                    <a:pt x="43748" y="39147"/>
                  </a:lnTo>
                  <a:lnTo>
                    <a:pt x="44179" y="39214"/>
                  </a:lnTo>
                  <a:lnTo>
                    <a:pt x="44445" y="39280"/>
                  </a:lnTo>
                  <a:lnTo>
                    <a:pt x="44694" y="39363"/>
                  </a:lnTo>
                  <a:lnTo>
                    <a:pt x="44960" y="39446"/>
                  </a:lnTo>
                  <a:lnTo>
                    <a:pt x="45193" y="39546"/>
                  </a:lnTo>
                  <a:lnTo>
                    <a:pt x="45442" y="39645"/>
                  </a:lnTo>
                  <a:lnTo>
                    <a:pt x="45674" y="39762"/>
                  </a:lnTo>
                  <a:lnTo>
                    <a:pt x="45907" y="39895"/>
                  </a:lnTo>
                  <a:lnTo>
                    <a:pt x="46123" y="40044"/>
                  </a:lnTo>
                  <a:lnTo>
                    <a:pt x="46339" y="40194"/>
                  </a:lnTo>
                  <a:lnTo>
                    <a:pt x="46554" y="40343"/>
                  </a:lnTo>
                  <a:lnTo>
                    <a:pt x="46754" y="40509"/>
                  </a:lnTo>
                  <a:lnTo>
                    <a:pt x="46953" y="40692"/>
                  </a:lnTo>
                  <a:lnTo>
                    <a:pt x="47136" y="40874"/>
                  </a:lnTo>
                  <a:lnTo>
                    <a:pt x="47318" y="41057"/>
                  </a:lnTo>
                  <a:lnTo>
                    <a:pt x="47485" y="41256"/>
                  </a:lnTo>
                  <a:lnTo>
                    <a:pt x="47634" y="41456"/>
                  </a:lnTo>
                  <a:lnTo>
                    <a:pt x="47783" y="41655"/>
                  </a:lnTo>
                  <a:lnTo>
                    <a:pt x="47933" y="41871"/>
                  </a:lnTo>
                  <a:lnTo>
                    <a:pt x="48049" y="42087"/>
                  </a:lnTo>
                  <a:lnTo>
                    <a:pt x="48182" y="42319"/>
                  </a:lnTo>
                  <a:lnTo>
                    <a:pt x="48282" y="42552"/>
                  </a:lnTo>
                  <a:lnTo>
                    <a:pt x="48381" y="42784"/>
                  </a:lnTo>
                  <a:lnTo>
                    <a:pt x="48464" y="43017"/>
                  </a:lnTo>
                  <a:lnTo>
                    <a:pt x="48547" y="43249"/>
                  </a:lnTo>
                  <a:lnTo>
                    <a:pt x="48597" y="43482"/>
                  </a:lnTo>
                  <a:lnTo>
                    <a:pt x="48647" y="43731"/>
                  </a:lnTo>
                  <a:lnTo>
                    <a:pt x="48680" y="43964"/>
                  </a:lnTo>
                  <a:lnTo>
                    <a:pt x="48714" y="44213"/>
                  </a:lnTo>
                  <a:lnTo>
                    <a:pt x="48714" y="44462"/>
                  </a:lnTo>
                  <a:lnTo>
                    <a:pt x="48714" y="44711"/>
                  </a:lnTo>
                  <a:lnTo>
                    <a:pt x="48697" y="44944"/>
                  </a:lnTo>
                  <a:lnTo>
                    <a:pt x="48664" y="45193"/>
                  </a:lnTo>
                  <a:lnTo>
                    <a:pt x="48614" y="45458"/>
                  </a:lnTo>
                  <a:lnTo>
                    <a:pt x="48547" y="45708"/>
                  </a:lnTo>
                  <a:lnTo>
                    <a:pt x="48481" y="45957"/>
                  </a:lnTo>
                  <a:lnTo>
                    <a:pt x="48398" y="46222"/>
                  </a:lnTo>
                  <a:lnTo>
                    <a:pt x="48215" y="46721"/>
                  </a:lnTo>
                  <a:lnTo>
                    <a:pt x="47999" y="47236"/>
                  </a:lnTo>
                  <a:lnTo>
                    <a:pt x="47634" y="47368"/>
                  </a:lnTo>
                  <a:lnTo>
                    <a:pt x="47269" y="47468"/>
                  </a:lnTo>
                  <a:lnTo>
                    <a:pt x="46887" y="47551"/>
                  </a:lnTo>
                  <a:lnTo>
                    <a:pt x="46505" y="47601"/>
                  </a:lnTo>
                  <a:lnTo>
                    <a:pt x="46206" y="47319"/>
                  </a:lnTo>
                  <a:lnTo>
                    <a:pt x="45890" y="47053"/>
                  </a:lnTo>
                  <a:lnTo>
                    <a:pt x="45575" y="46804"/>
                  </a:lnTo>
                  <a:lnTo>
                    <a:pt x="45242" y="46571"/>
                  </a:lnTo>
                  <a:lnTo>
                    <a:pt x="44894" y="46355"/>
                  </a:lnTo>
                  <a:lnTo>
                    <a:pt x="44528" y="46156"/>
                  </a:lnTo>
                  <a:lnTo>
                    <a:pt x="44163" y="45973"/>
                  </a:lnTo>
                  <a:lnTo>
                    <a:pt x="43797" y="45807"/>
                  </a:lnTo>
                  <a:lnTo>
                    <a:pt x="43415" y="45658"/>
                  </a:lnTo>
                  <a:lnTo>
                    <a:pt x="43017" y="45525"/>
                  </a:lnTo>
                  <a:lnTo>
                    <a:pt x="42618" y="45409"/>
                  </a:lnTo>
                  <a:lnTo>
                    <a:pt x="42220" y="45309"/>
                  </a:lnTo>
                  <a:lnTo>
                    <a:pt x="41821" y="45243"/>
                  </a:lnTo>
                  <a:lnTo>
                    <a:pt x="41422" y="45176"/>
                  </a:lnTo>
                  <a:lnTo>
                    <a:pt x="41007" y="45143"/>
                  </a:lnTo>
                  <a:lnTo>
                    <a:pt x="40592" y="45126"/>
                  </a:lnTo>
                  <a:lnTo>
                    <a:pt x="40442" y="44827"/>
                  </a:lnTo>
                  <a:lnTo>
                    <a:pt x="40293" y="44512"/>
                  </a:lnTo>
                  <a:lnTo>
                    <a:pt x="40193" y="44196"/>
                  </a:lnTo>
                  <a:lnTo>
                    <a:pt x="40110" y="43864"/>
                  </a:lnTo>
                  <a:lnTo>
                    <a:pt x="40060" y="43565"/>
                  </a:lnTo>
                  <a:lnTo>
                    <a:pt x="40293" y="43266"/>
                  </a:lnTo>
                  <a:lnTo>
                    <a:pt x="40526" y="42967"/>
                  </a:lnTo>
                  <a:lnTo>
                    <a:pt x="40758" y="42652"/>
                  </a:lnTo>
                  <a:lnTo>
                    <a:pt x="40957" y="42336"/>
                  </a:lnTo>
                  <a:lnTo>
                    <a:pt x="41173" y="42004"/>
                  </a:lnTo>
                  <a:lnTo>
                    <a:pt x="41356" y="41672"/>
                  </a:lnTo>
                  <a:lnTo>
                    <a:pt x="41539" y="41323"/>
                  </a:lnTo>
                  <a:lnTo>
                    <a:pt x="41721" y="40974"/>
                  </a:lnTo>
                  <a:lnTo>
                    <a:pt x="41921" y="40509"/>
                  </a:lnTo>
                  <a:lnTo>
                    <a:pt x="42103" y="40044"/>
                  </a:lnTo>
                  <a:lnTo>
                    <a:pt x="42269" y="39579"/>
                  </a:lnTo>
                  <a:lnTo>
                    <a:pt x="42419" y="39097"/>
                  </a:lnTo>
                  <a:lnTo>
                    <a:pt x="42867" y="39081"/>
                  </a:lnTo>
                  <a:close/>
                  <a:moveTo>
                    <a:pt x="41107" y="45824"/>
                  </a:moveTo>
                  <a:lnTo>
                    <a:pt x="41422" y="45840"/>
                  </a:lnTo>
                  <a:lnTo>
                    <a:pt x="41721" y="45890"/>
                  </a:lnTo>
                  <a:lnTo>
                    <a:pt x="42020" y="45940"/>
                  </a:lnTo>
                  <a:lnTo>
                    <a:pt x="42319" y="46007"/>
                  </a:lnTo>
                  <a:lnTo>
                    <a:pt x="42618" y="46090"/>
                  </a:lnTo>
                  <a:lnTo>
                    <a:pt x="42917" y="46173"/>
                  </a:lnTo>
                  <a:lnTo>
                    <a:pt x="43200" y="46272"/>
                  </a:lnTo>
                  <a:lnTo>
                    <a:pt x="43482" y="46388"/>
                  </a:lnTo>
                  <a:lnTo>
                    <a:pt x="43764" y="46505"/>
                  </a:lnTo>
                  <a:lnTo>
                    <a:pt x="44047" y="46638"/>
                  </a:lnTo>
                  <a:lnTo>
                    <a:pt x="44312" y="46787"/>
                  </a:lnTo>
                  <a:lnTo>
                    <a:pt x="44578" y="46937"/>
                  </a:lnTo>
                  <a:lnTo>
                    <a:pt x="44844" y="47103"/>
                  </a:lnTo>
                  <a:lnTo>
                    <a:pt x="45093" y="47269"/>
                  </a:lnTo>
                  <a:lnTo>
                    <a:pt x="45342" y="47451"/>
                  </a:lnTo>
                  <a:lnTo>
                    <a:pt x="45575" y="47651"/>
                  </a:lnTo>
                  <a:lnTo>
                    <a:pt x="45575" y="47651"/>
                  </a:lnTo>
                  <a:lnTo>
                    <a:pt x="45193" y="47634"/>
                  </a:lnTo>
                  <a:lnTo>
                    <a:pt x="44794" y="47601"/>
                  </a:lnTo>
                  <a:lnTo>
                    <a:pt x="44412" y="47534"/>
                  </a:lnTo>
                  <a:lnTo>
                    <a:pt x="44030" y="47451"/>
                  </a:lnTo>
                  <a:lnTo>
                    <a:pt x="43665" y="47352"/>
                  </a:lnTo>
                  <a:lnTo>
                    <a:pt x="43299" y="47236"/>
                  </a:lnTo>
                  <a:lnTo>
                    <a:pt x="42934" y="47086"/>
                  </a:lnTo>
                  <a:lnTo>
                    <a:pt x="42602" y="46937"/>
                  </a:lnTo>
                  <a:lnTo>
                    <a:pt x="42386" y="46820"/>
                  </a:lnTo>
                  <a:lnTo>
                    <a:pt x="42170" y="46687"/>
                  </a:lnTo>
                  <a:lnTo>
                    <a:pt x="41970" y="46555"/>
                  </a:lnTo>
                  <a:lnTo>
                    <a:pt x="41788" y="46422"/>
                  </a:lnTo>
                  <a:lnTo>
                    <a:pt x="41605" y="46289"/>
                  </a:lnTo>
                  <a:lnTo>
                    <a:pt x="41422" y="46139"/>
                  </a:lnTo>
                  <a:lnTo>
                    <a:pt x="41256" y="45973"/>
                  </a:lnTo>
                  <a:lnTo>
                    <a:pt x="41107" y="45824"/>
                  </a:lnTo>
                  <a:close/>
                  <a:moveTo>
                    <a:pt x="36241" y="46438"/>
                  </a:moveTo>
                  <a:lnTo>
                    <a:pt x="35908" y="46671"/>
                  </a:lnTo>
                  <a:lnTo>
                    <a:pt x="35576" y="46903"/>
                  </a:lnTo>
                  <a:lnTo>
                    <a:pt x="35261" y="47152"/>
                  </a:lnTo>
                  <a:lnTo>
                    <a:pt x="34962" y="47402"/>
                  </a:lnTo>
                  <a:lnTo>
                    <a:pt x="34364" y="47916"/>
                  </a:lnTo>
                  <a:lnTo>
                    <a:pt x="33766" y="48448"/>
                  </a:lnTo>
                  <a:lnTo>
                    <a:pt x="33766" y="48448"/>
                  </a:lnTo>
                  <a:lnTo>
                    <a:pt x="33915" y="47784"/>
                  </a:lnTo>
                  <a:lnTo>
                    <a:pt x="34081" y="47119"/>
                  </a:lnTo>
                  <a:lnTo>
                    <a:pt x="34513" y="47020"/>
                  </a:lnTo>
                  <a:lnTo>
                    <a:pt x="34945" y="46903"/>
                  </a:lnTo>
                  <a:lnTo>
                    <a:pt x="35360" y="46770"/>
                  </a:lnTo>
                  <a:lnTo>
                    <a:pt x="35775" y="46621"/>
                  </a:lnTo>
                  <a:lnTo>
                    <a:pt x="36241" y="46438"/>
                  </a:lnTo>
                  <a:close/>
                  <a:moveTo>
                    <a:pt x="47651" y="48049"/>
                  </a:moveTo>
                  <a:lnTo>
                    <a:pt x="47534" y="48382"/>
                  </a:lnTo>
                  <a:lnTo>
                    <a:pt x="47418" y="48714"/>
                  </a:lnTo>
                  <a:lnTo>
                    <a:pt x="47235" y="48448"/>
                  </a:lnTo>
                  <a:lnTo>
                    <a:pt x="47036" y="48199"/>
                  </a:lnTo>
                  <a:lnTo>
                    <a:pt x="47352" y="48132"/>
                  </a:lnTo>
                  <a:lnTo>
                    <a:pt x="47651" y="48049"/>
                  </a:lnTo>
                  <a:close/>
                  <a:moveTo>
                    <a:pt x="21409" y="43000"/>
                  </a:moveTo>
                  <a:lnTo>
                    <a:pt x="21625" y="43399"/>
                  </a:lnTo>
                  <a:lnTo>
                    <a:pt x="21858" y="43781"/>
                  </a:lnTo>
                  <a:lnTo>
                    <a:pt x="22107" y="44146"/>
                  </a:lnTo>
                  <a:lnTo>
                    <a:pt x="22372" y="44495"/>
                  </a:lnTo>
                  <a:lnTo>
                    <a:pt x="22721" y="44910"/>
                  </a:lnTo>
                  <a:lnTo>
                    <a:pt x="23087" y="45292"/>
                  </a:lnTo>
                  <a:lnTo>
                    <a:pt x="23485" y="45658"/>
                  </a:lnTo>
                  <a:lnTo>
                    <a:pt x="23900" y="45990"/>
                  </a:lnTo>
                  <a:lnTo>
                    <a:pt x="24332" y="46305"/>
                  </a:lnTo>
                  <a:lnTo>
                    <a:pt x="24797" y="46604"/>
                  </a:lnTo>
                  <a:lnTo>
                    <a:pt x="25279" y="46870"/>
                  </a:lnTo>
                  <a:lnTo>
                    <a:pt x="25761" y="47103"/>
                  </a:lnTo>
                  <a:lnTo>
                    <a:pt x="24930" y="47186"/>
                  </a:lnTo>
                  <a:lnTo>
                    <a:pt x="24498" y="47252"/>
                  </a:lnTo>
                  <a:lnTo>
                    <a:pt x="24083" y="47319"/>
                  </a:lnTo>
                  <a:lnTo>
                    <a:pt x="23668" y="47402"/>
                  </a:lnTo>
                  <a:lnTo>
                    <a:pt x="23253" y="47485"/>
                  </a:lnTo>
                  <a:lnTo>
                    <a:pt x="22854" y="47601"/>
                  </a:lnTo>
                  <a:lnTo>
                    <a:pt x="22439" y="47717"/>
                  </a:lnTo>
                  <a:lnTo>
                    <a:pt x="21974" y="47867"/>
                  </a:lnTo>
                  <a:lnTo>
                    <a:pt x="21492" y="48049"/>
                  </a:lnTo>
                  <a:lnTo>
                    <a:pt x="21044" y="48249"/>
                  </a:lnTo>
                  <a:lnTo>
                    <a:pt x="20595" y="48465"/>
                  </a:lnTo>
                  <a:lnTo>
                    <a:pt x="20147" y="48697"/>
                  </a:lnTo>
                  <a:lnTo>
                    <a:pt x="19732" y="48946"/>
                  </a:lnTo>
                  <a:lnTo>
                    <a:pt x="19300" y="49212"/>
                  </a:lnTo>
                  <a:lnTo>
                    <a:pt x="18901" y="49494"/>
                  </a:lnTo>
                  <a:lnTo>
                    <a:pt x="18785" y="49229"/>
                  </a:lnTo>
                  <a:lnTo>
                    <a:pt x="18669" y="48963"/>
                  </a:lnTo>
                  <a:lnTo>
                    <a:pt x="18586" y="48697"/>
                  </a:lnTo>
                  <a:lnTo>
                    <a:pt x="18519" y="48415"/>
                  </a:lnTo>
                  <a:lnTo>
                    <a:pt x="18469" y="48132"/>
                  </a:lnTo>
                  <a:lnTo>
                    <a:pt x="18420" y="47850"/>
                  </a:lnTo>
                  <a:lnTo>
                    <a:pt x="18403" y="47551"/>
                  </a:lnTo>
                  <a:lnTo>
                    <a:pt x="18403" y="47252"/>
                  </a:lnTo>
                  <a:lnTo>
                    <a:pt x="18420" y="47003"/>
                  </a:lnTo>
                  <a:lnTo>
                    <a:pt x="18453" y="46754"/>
                  </a:lnTo>
                  <a:lnTo>
                    <a:pt x="18503" y="46505"/>
                  </a:lnTo>
                  <a:lnTo>
                    <a:pt x="18569" y="46272"/>
                  </a:lnTo>
                  <a:lnTo>
                    <a:pt x="18635" y="46023"/>
                  </a:lnTo>
                  <a:lnTo>
                    <a:pt x="18735" y="45791"/>
                  </a:lnTo>
                  <a:lnTo>
                    <a:pt x="18835" y="45541"/>
                  </a:lnTo>
                  <a:lnTo>
                    <a:pt x="18951" y="45309"/>
                  </a:lnTo>
                  <a:lnTo>
                    <a:pt x="19084" y="45093"/>
                  </a:lnTo>
                  <a:lnTo>
                    <a:pt x="19233" y="44861"/>
                  </a:lnTo>
                  <a:lnTo>
                    <a:pt x="19383" y="44645"/>
                  </a:lnTo>
                  <a:lnTo>
                    <a:pt x="19566" y="44445"/>
                  </a:lnTo>
                  <a:lnTo>
                    <a:pt x="19748" y="44246"/>
                  </a:lnTo>
                  <a:lnTo>
                    <a:pt x="19931" y="44047"/>
                  </a:lnTo>
                  <a:lnTo>
                    <a:pt x="20147" y="43847"/>
                  </a:lnTo>
                  <a:lnTo>
                    <a:pt x="20363" y="43681"/>
                  </a:lnTo>
                  <a:lnTo>
                    <a:pt x="20612" y="43482"/>
                  </a:lnTo>
                  <a:lnTo>
                    <a:pt x="20878" y="43316"/>
                  </a:lnTo>
                  <a:lnTo>
                    <a:pt x="21143" y="43150"/>
                  </a:lnTo>
                  <a:lnTo>
                    <a:pt x="21409" y="43000"/>
                  </a:lnTo>
                  <a:close/>
                  <a:moveTo>
                    <a:pt x="33351" y="47269"/>
                  </a:moveTo>
                  <a:lnTo>
                    <a:pt x="33251" y="47734"/>
                  </a:lnTo>
                  <a:lnTo>
                    <a:pt x="33135" y="48215"/>
                  </a:lnTo>
                  <a:lnTo>
                    <a:pt x="33035" y="48697"/>
                  </a:lnTo>
                  <a:lnTo>
                    <a:pt x="32952" y="49212"/>
                  </a:lnTo>
                  <a:lnTo>
                    <a:pt x="32537" y="49594"/>
                  </a:lnTo>
                  <a:lnTo>
                    <a:pt x="32105" y="49976"/>
                  </a:lnTo>
                  <a:lnTo>
                    <a:pt x="31490" y="49361"/>
                  </a:lnTo>
                  <a:lnTo>
                    <a:pt x="30893" y="48747"/>
                  </a:lnTo>
                  <a:lnTo>
                    <a:pt x="30826" y="48232"/>
                  </a:lnTo>
                  <a:lnTo>
                    <a:pt x="30726" y="47717"/>
                  </a:lnTo>
                  <a:lnTo>
                    <a:pt x="31175" y="47601"/>
                  </a:lnTo>
                  <a:lnTo>
                    <a:pt x="31607" y="47468"/>
                  </a:lnTo>
                  <a:lnTo>
                    <a:pt x="32487" y="47385"/>
                  </a:lnTo>
                  <a:lnTo>
                    <a:pt x="32919" y="47335"/>
                  </a:lnTo>
                  <a:lnTo>
                    <a:pt x="33351" y="47269"/>
                  </a:lnTo>
                  <a:close/>
                  <a:moveTo>
                    <a:pt x="32819" y="50225"/>
                  </a:moveTo>
                  <a:lnTo>
                    <a:pt x="32786" y="50590"/>
                  </a:lnTo>
                  <a:lnTo>
                    <a:pt x="32587" y="50424"/>
                  </a:lnTo>
                  <a:lnTo>
                    <a:pt x="32819" y="50225"/>
                  </a:lnTo>
                  <a:close/>
                  <a:moveTo>
                    <a:pt x="30926" y="49760"/>
                  </a:moveTo>
                  <a:lnTo>
                    <a:pt x="31574" y="50391"/>
                  </a:lnTo>
                  <a:lnTo>
                    <a:pt x="31192" y="50690"/>
                  </a:lnTo>
                  <a:lnTo>
                    <a:pt x="30810" y="50956"/>
                  </a:lnTo>
                  <a:lnTo>
                    <a:pt x="30859" y="50657"/>
                  </a:lnTo>
                  <a:lnTo>
                    <a:pt x="30893" y="50358"/>
                  </a:lnTo>
                  <a:lnTo>
                    <a:pt x="30909" y="50059"/>
                  </a:lnTo>
                  <a:lnTo>
                    <a:pt x="30926" y="49760"/>
                  </a:lnTo>
                  <a:close/>
                  <a:moveTo>
                    <a:pt x="27488" y="47667"/>
                  </a:moveTo>
                  <a:lnTo>
                    <a:pt x="27920" y="47750"/>
                  </a:lnTo>
                  <a:lnTo>
                    <a:pt x="28368" y="47800"/>
                  </a:lnTo>
                  <a:lnTo>
                    <a:pt x="28800" y="47833"/>
                  </a:lnTo>
                  <a:lnTo>
                    <a:pt x="29248" y="47850"/>
                  </a:lnTo>
                  <a:lnTo>
                    <a:pt x="29730" y="48448"/>
                  </a:lnTo>
                  <a:lnTo>
                    <a:pt x="30245" y="49029"/>
                  </a:lnTo>
                  <a:lnTo>
                    <a:pt x="30261" y="49312"/>
                  </a:lnTo>
                  <a:lnTo>
                    <a:pt x="30245" y="49843"/>
                  </a:lnTo>
                  <a:lnTo>
                    <a:pt x="30212" y="50391"/>
                  </a:lnTo>
                  <a:lnTo>
                    <a:pt x="30129" y="50923"/>
                  </a:lnTo>
                  <a:lnTo>
                    <a:pt x="30029" y="51471"/>
                  </a:lnTo>
                  <a:lnTo>
                    <a:pt x="29514" y="51736"/>
                  </a:lnTo>
                  <a:lnTo>
                    <a:pt x="29032" y="51986"/>
                  </a:lnTo>
                  <a:lnTo>
                    <a:pt x="28551" y="52201"/>
                  </a:lnTo>
                  <a:lnTo>
                    <a:pt x="28086" y="52384"/>
                  </a:lnTo>
                  <a:lnTo>
                    <a:pt x="27637" y="52550"/>
                  </a:lnTo>
                  <a:lnTo>
                    <a:pt x="27205" y="52683"/>
                  </a:lnTo>
                  <a:lnTo>
                    <a:pt x="26790" y="52783"/>
                  </a:lnTo>
                  <a:lnTo>
                    <a:pt x="26375" y="52866"/>
                  </a:lnTo>
                  <a:lnTo>
                    <a:pt x="25993" y="52932"/>
                  </a:lnTo>
                  <a:lnTo>
                    <a:pt x="25628" y="52965"/>
                  </a:lnTo>
                  <a:lnTo>
                    <a:pt x="25279" y="52999"/>
                  </a:lnTo>
                  <a:lnTo>
                    <a:pt x="24947" y="53015"/>
                  </a:lnTo>
                  <a:lnTo>
                    <a:pt x="24648" y="53015"/>
                  </a:lnTo>
                  <a:lnTo>
                    <a:pt x="24349" y="52999"/>
                  </a:lnTo>
                  <a:lnTo>
                    <a:pt x="23851" y="52949"/>
                  </a:lnTo>
                  <a:lnTo>
                    <a:pt x="23518" y="52899"/>
                  </a:lnTo>
                  <a:lnTo>
                    <a:pt x="23186" y="52816"/>
                  </a:lnTo>
                  <a:lnTo>
                    <a:pt x="22854" y="52733"/>
                  </a:lnTo>
                  <a:lnTo>
                    <a:pt x="22522" y="52617"/>
                  </a:lnTo>
                  <a:lnTo>
                    <a:pt x="22206" y="52500"/>
                  </a:lnTo>
                  <a:lnTo>
                    <a:pt x="21874" y="52351"/>
                  </a:lnTo>
                  <a:lnTo>
                    <a:pt x="21559" y="52185"/>
                  </a:lnTo>
                  <a:lnTo>
                    <a:pt x="21260" y="52002"/>
                  </a:lnTo>
                  <a:lnTo>
                    <a:pt x="20961" y="51819"/>
                  </a:lnTo>
                  <a:lnTo>
                    <a:pt x="20678" y="51604"/>
                  </a:lnTo>
                  <a:lnTo>
                    <a:pt x="20396" y="51388"/>
                  </a:lnTo>
                  <a:lnTo>
                    <a:pt x="20130" y="51155"/>
                  </a:lnTo>
                  <a:lnTo>
                    <a:pt x="19881" y="50889"/>
                  </a:lnTo>
                  <a:lnTo>
                    <a:pt x="19649" y="50640"/>
                  </a:lnTo>
                  <a:lnTo>
                    <a:pt x="19433" y="50358"/>
                  </a:lnTo>
                  <a:lnTo>
                    <a:pt x="19233" y="50076"/>
                  </a:lnTo>
                  <a:lnTo>
                    <a:pt x="19615" y="49793"/>
                  </a:lnTo>
                  <a:lnTo>
                    <a:pt x="20031" y="49544"/>
                  </a:lnTo>
                  <a:lnTo>
                    <a:pt x="20446" y="49295"/>
                  </a:lnTo>
                  <a:lnTo>
                    <a:pt x="20861" y="49079"/>
                  </a:lnTo>
                  <a:lnTo>
                    <a:pt x="21293" y="48863"/>
                  </a:lnTo>
                  <a:lnTo>
                    <a:pt x="21725" y="48680"/>
                  </a:lnTo>
                  <a:lnTo>
                    <a:pt x="22173" y="48498"/>
                  </a:lnTo>
                  <a:lnTo>
                    <a:pt x="22638" y="48348"/>
                  </a:lnTo>
                  <a:lnTo>
                    <a:pt x="23219" y="48182"/>
                  </a:lnTo>
                  <a:lnTo>
                    <a:pt x="23817" y="48049"/>
                  </a:lnTo>
                  <a:lnTo>
                    <a:pt x="24415" y="47950"/>
                  </a:lnTo>
                  <a:lnTo>
                    <a:pt x="25030" y="47850"/>
                  </a:lnTo>
                  <a:lnTo>
                    <a:pt x="25628" y="47784"/>
                  </a:lnTo>
                  <a:lnTo>
                    <a:pt x="26242" y="47734"/>
                  </a:lnTo>
                  <a:lnTo>
                    <a:pt x="26857" y="47684"/>
                  </a:lnTo>
                  <a:lnTo>
                    <a:pt x="27488" y="47667"/>
                  </a:lnTo>
                  <a:close/>
                  <a:moveTo>
                    <a:pt x="53098" y="43648"/>
                  </a:moveTo>
                  <a:lnTo>
                    <a:pt x="53480" y="43781"/>
                  </a:lnTo>
                  <a:lnTo>
                    <a:pt x="53846" y="43881"/>
                  </a:lnTo>
                  <a:lnTo>
                    <a:pt x="54228" y="43980"/>
                  </a:lnTo>
                  <a:lnTo>
                    <a:pt x="54610" y="44063"/>
                  </a:lnTo>
                  <a:lnTo>
                    <a:pt x="54992" y="44113"/>
                  </a:lnTo>
                  <a:lnTo>
                    <a:pt x="55374" y="44163"/>
                  </a:lnTo>
                  <a:lnTo>
                    <a:pt x="55756" y="44180"/>
                  </a:lnTo>
                  <a:lnTo>
                    <a:pt x="56154" y="44196"/>
                  </a:lnTo>
                  <a:lnTo>
                    <a:pt x="56536" y="44180"/>
                  </a:lnTo>
                  <a:lnTo>
                    <a:pt x="56935" y="44163"/>
                  </a:lnTo>
                  <a:lnTo>
                    <a:pt x="57317" y="44113"/>
                  </a:lnTo>
                  <a:lnTo>
                    <a:pt x="57699" y="44063"/>
                  </a:lnTo>
                  <a:lnTo>
                    <a:pt x="58081" y="43997"/>
                  </a:lnTo>
                  <a:lnTo>
                    <a:pt x="58463" y="43914"/>
                  </a:lnTo>
                  <a:lnTo>
                    <a:pt x="58828" y="43798"/>
                  </a:lnTo>
                  <a:lnTo>
                    <a:pt x="59210" y="43681"/>
                  </a:lnTo>
                  <a:lnTo>
                    <a:pt x="59144" y="43980"/>
                  </a:lnTo>
                  <a:lnTo>
                    <a:pt x="59061" y="44279"/>
                  </a:lnTo>
                  <a:lnTo>
                    <a:pt x="58961" y="44562"/>
                  </a:lnTo>
                  <a:lnTo>
                    <a:pt x="58845" y="44861"/>
                  </a:lnTo>
                  <a:lnTo>
                    <a:pt x="58728" y="45143"/>
                  </a:lnTo>
                  <a:lnTo>
                    <a:pt x="58579" y="45425"/>
                  </a:lnTo>
                  <a:lnTo>
                    <a:pt x="58430" y="45708"/>
                  </a:lnTo>
                  <a:lnTo>
                    <a:pt x="58263" y="45990"/>
                  </a:lnTo>
                  <a:lnTo>
                    <a:pt x="57898" y="46555"/>
                  </a:lnTo>
                  <a:lnTo>
                    <a:pt x="57516" y="47103"/>
                  </a:lnTo>
                  <a:lnTo>
                    <a:pt x="57101" y="47667"/>
                  </a:lnTo>
                  <a:lnTo>
                    <a:pt x="56669" y="48232"/>
                  </a:lnTo>
                  <a:lnTo>
                    <a:pt x="56154" y="48913"/>
                  </a:lnTo>
                  <a:lnTo>
                    <a:pt x="55656" y="49594"/>
                  </a:lnTo>
                  <a:lnTo>
                    <a:pt x="55423" y="49943"/>
                  </a:lnTo>
                  <a:lnTo>
                    <a:pt x="55191" y="50308"/>
                  </a:lnTo>
                  <a:lnTo>
                    <a:pt x="54975" y="50657"/>
                  </a:lnTo>
                  <a:lnTo>
                    <a:pt x="54759" y="51022"/>
                  </a:lnTo>
                  <a:lnTo>
                    <a:pt x="54576" y="51388"/>
                  </a:lnTo>
                  <a:lnTo>
                    <a:pt x="54394" y="51753"/>
                  </a:lnTo>
                  <a:lnTo>
                    <a:pt x="54244" y="52135"/>
                  </a:lnTo>
                  <a:lnTo>
                    <a:pt x="54111" y="52517"/>
                  </a:lnTo>
                  <a:lnTo>
                    <a:pt x="54012" y="52916"/>
                  </a:lnTo>
                  <a:lnTo>
                    <a:pt x="53929" y="53314"/>
                  </a:lnTo>
                  <a:lnTo>
                    <a:pt x="53879" y="53713"/>
                  </a:lnTo>
                  <a:lnTo>
                    <a:pt x="53846" y="54128"/>
                  </a:lnTo>
                  <a:lnTo>
                    <a:pt x="53846" y="54444"/>
                  </a:lnTo>
                  <a:lnTo>
                    <a:pt x="53879" y="54743"/>
                  </a:lnTo>
                  <a:lnTo>
                    <a:pt x="53912" y="55042"/>
                  </a:lnTo>
                  <a:lnTo>
                    <a:pt x="53962" y="55341"/>
                  </a:lnTo>
                  <a:lnTo>
                    <a:pt x="53447" y="55307"/>
                  </a:lnTo>
                  <a:lnTo>
                    <a:pt x="52949" y="55241"/>
                  </a:lnTo>
                  <a:lnTo>
                    <a:pt x="52434" y="55141"/>
                  </a:lnTo>
                  <a:lnTo>
                    <a:pt x="51952" y="55008"/>
                  </a:lnTo>
                  <a:lnTo>
                    <a:pt x="51537" y="54875"/>
                  </a:lnTo>
                  <a:lnTo>
                    <a:pt x="51122" y="54726"/>
                  </a:lnTo>
                  <a:lnTo>
                    <a:pt x="50740" y="54527"/>
                  </a:lnTo>
                  <a:lnTo>
                    <a:pt x="50358" y="54327"/>
                  </a:lnTo>
                  <a:lnTo>
                    <a:pt x="49992" y="54095"/>
                  </a:lnTo>
                  <a:lnTo>
                    <a:pt x="49644" y="53846"/>
                  </a:lnTo>
                  <a:lnTo>
                    <a:pt x="49328" y="53580"/>
                  </a:lnTo>
                  <a:lnTo>
                    <a:pt x="49029" y="53298"/>
                  </a:lnTo>
                  <a:lnTo>
                    <a:pt x="48830" y="53065"/>
                  </a:lnTo>
                  <a:lnTo>
                    <a:pt x="48630" y="52816"/>
                  </a:lnTo>
                  <a:lnTo>
                    <a:pt x="48614" y="52417"/>
                  </a:lnTo>
                  <a:lnTo>
                    <a:pt x="48581" y="52002"/>
                  </a:lnTo>
                  <a:lnTo>
                    <a:pt x="48531" y="51604"/>
                  </a:lnTo>
                  <a:lnTo>
                    <a:pt x="48464" y="51205"/>
                  </a:lnTo>
                  <a:lnTo>
                    <a:pt x="48365" y="50806"/>
                  </a:lnTo>
                  <a:lnTo>
                    <a:pt x="48249" y="50424"/>
                  </a:lnTo>
                  <a:lnTo>
                    <a:pt x="48116" y="50059"/>
                  </a:lnTo>
                  <a:lnTo>
                    <a:pt x="47966" y="49694"/>
                  </a:lnTo>
                  <a:lnTo>
                    <a:pt x="47883" y="49511"/>
                  </a:lnTo>
                  <a:lnTo>
                    <a:pt x="47999" y="49079"/>
                  </a:lnTo>
                  <a:lnTo>
                    <a:pt x="48149" y="48631"/>
                  </a:lnTo>
                  <a:lnTo>
                    <a:pt x="48315" y="48199"/>
                  </a:lnTo>
                  <a:lnTo>
                    <a:pt x="48498" y="47750"/>
                  </a:lnTo>
                  <a:lnTo>
                    <a:pt x="48614" y="47701"/>
                  </a:lnTo>
                  <a:lnTo>
                    <a:pt x="48929" y="47551"/>
                  </a:lnTo>
                  <a:lnTo>
                    <a:pt x="49245" y="47385"/>
                  </a:lnTo>
                  <a:lnTo>
                    <a:pt x="49561" y="47202"/>
                  </a:lnTo>
                  <a:lnTo>
                    <a:pt x="49860" y="47020"/>
                  </a:lnTo>
                  <a:lnTo>
                    <a:pt x="50158" y="46804"/>
                  </a:lnTo>
                  <a:lnTo>
                    <a:pt x="50441" y="46588"/>
                  </a:lnTo>
                  <a:lnTo>
                    <a:pt x="50740" y="46355"/>
                  </a:lnTo>
                  <a:lnTo>
                    <a:pt x="51022" y="46106"/>
                  </a:lnTo>
                  <a:lnTo>
                    <a:pt x="51288" y="45840"/>
                  </a:lnTo>
                  <a:lnTo>
                    <a:pt x="51570" y="45575"/>
                  </a:lnTo>
                  <a:lnTo>
                    <a:pt x="51836" y="45292"/>
                  </a:lnTo>
                  <a:lnTo>
                    <a:pt x="52102" y="44977"/>
                  </a:lnTo>
                  <a:lnTo>
                    <a:pt x="52351" y="44678"/>
                  </a:lnTo>
                  <a:lnTo>
                    <a:pt x="52617" y="44346"/>
                  </a:lnTo>
                  <a:lnTo>
                    <a:pt x="52866" y="43997"/>
                  </a:lnTo>
                  <a:lnTo>
                    <a:pt x="53098" y="43648"/>
                  </a:lnTo>
                  <a:close/>
                  <a:moveTo>
                    <a:pt x="62698" y="41589"/>
                  </a:moveTo>
                  <a:lnTo>
                    <a:pt x="62881" y="41937"/>
                  </a:lnTo>
                  <a:lnTo>
                    <a:pt x="63047" y="42270"/>
                  </a:lnTo>
                  <a:lnTo>
                    <a:pt x="63196" y="42635"/>
                  </a:lnTo>
                  <a:lnTo>
                    <a:pt x="63329" y="42984"/>
                  </a:lnTo>
                  <a:lnTo>
                    <a:pt x="63462" y="43333"/>
                  </a:lnTo>
                  <a:lnTo>
                    <a:pt x="63578" y="43698"/>
                  </a:lnTo>
                  <a:lnTo>
                    <a:pt x="63661" y="44063"/>
                  </a:lnTo>
                  <a:lnTo>
                    <a:pt x="63744" y="44429"/>
                  </a:lnTo>
                  <a:lnTo>
                    <a:pt x="63811" y="44794"/>
                  </a:lnTo>
                  <a:lnTo>
                    <a:pt x="63861" y="45159"/>
                  </a:lnTo>
                  <a:lnTo>
                    <a:pt x="63894" y="45525"/>
                  </a:lnTo>
                  <a:lnTo>
                    <a:pt x="63910" y="45890"/>
                  </a:lnTo>
                  <a:lnTo>
                    <a:pt x="63927" y="46256"/>
                  </a:lnTo>
                  <a:lnTo>
                    <a:pt x="63910" y="46604"/>
                  </a:lnTo>
                  <a:lnTo>
                    <a:pt x="63877" y="46970"/>
                  </a:lnTo>
                  <a:lnTo>
                    <a:pt x="63827" y="47335"/>
                  </a:lnTo>
                  <a:lnTo>
                    <a:pt x="63744" y="47817"/>
                  </a:lnTo>
                  <a:lnTo>
                    <a:pt x="63645" y="48282"/>
                  </a:lnTo>
                  <a:lnTo>
                    <a:pt x="63495" y="48747"/>
                  </a:lnTo>
                  <a:lnTo>
                    <a:pt x="63329" y="49195"/>
                  </a:lnTo>
                  <a:lnTo>
                    <a:pt x="63146" y="49644"/>
                  </a:lnTo>
                  <a:lnTo>
                    <a:pt x="62930" y="50076"/>
                  </a:lnTo>
                  <a:lnTo>
                    <a:pt x="62681" y="50507"/>
                  </a:lnTo>
                  <a:lnTo>
                    <a:pt x="62416" y="50923"/>
                  </a:lnTo>
                  <a:lnTo>
                    <a:pt x="62117" y="51321"/>
                  </a:lnTo>
                  <a:lnTo>
                    <a:pt x="61801" y="51720"/>
                  </a:lnTo>
                  <a:lnTo>
                    <a:pt x="61469" y="52102"/>
                  </a:lnTo>
                  <a:lnTo>
                    <a:pt x="61104" y="52467"/>
                  </a:lnTo>
                  <a:lnTo>
                    <a:pt x="60738" y="52816"/>
                  </a:lnTo>
                  <a:lnTo>
                    <a:pt x="60323" y="53148"/>
                  </a:lnTo>
                  <a:lnTo>
                    <a:pt x="59908" y="53464"/>
                  </a:lnTo>
                  <a:lnTo>
                    <a:pt x="59476" y="53746"/>
                  </a:lnTo>
                  <a:lnTo>
                    <a:pt x="59177" y="53929"/>
                  </a:lnTo>
                  <a:lnTo>
                    <a:pt x="58895" y="54095"/>
                  </a:lnTo>
                  <a:lnTo>
                    <a:pt x="58596" y="54261"/>
                  </a:lnTo>
                  <a:lnTo>
                    <a:pt x="58313" y="54394"/>
                  </a:lnTo>
                  <a:lnTo>
                    <a:pt x="58014" y="54527"/>
                  </a:lnTo>
                  <a:lnTo>
                    <a:pt x="57715" y="54660"/>
                  </a:lnTo>
                  <a:lnTo>
                    <a:pt x="57416" y="54776"/>
                  </a:lnTo>
                  <a:lnTo>
                    <a:pt x="57101" y="54875"/>
                  </a:lnTo>
                  <a:lnTo>
                    <a:pt x="56802" y="54975"/>
                  </a:lnTo>
                  <a:lnTo>
                    <a:pt x="56503" y="55058"/>
                  </a:lnTo>
                  <a:lnTo>
                    <a:pt x="56187" y="55125"/>
                  </a:lnTo>
                  <a:lnTo>
                    <a:pt x="55888" y="55191"/>
                  </a:lnTo>
                  <a:lnTo>
                    <a:pt x="55573" y="55241"/>
                  </a:lnTo>
                  <a:lnTo>
                    <a:pt x="55257" y="55291"/>
                  </a:lnTo>
                  <a:lnTo>
                    <a:pt x="54958" y="55307"/>
                  </a:lnTo>
                  <a:lnTo>
                    <a:pt x="54643" y="55341"/>
                  </a:lnTo>
                  <a:lnTo>
                    <a:pt x="54593" y="55042"/>
                  </a:lnTo>
                  <a:lnTo>
                    <a:pt x="54543" y="54743"/>
                  </a:lnTo>
                  <a:lnTo>
                    <a:pt x="54527" y="54444"/>
                  </a:lnTo>
                  <a:lnTo>
                    <a:pt x="54510" y="54145"/>
                  </a:lnTo>
                  <a:lnTo>
                    <a:pt x="54543" y="53763"/>
                  </a:lnTo>
                  <a:lnTo>
                    <a:pt x="54593" y="53397"/>
                  </a:lnTo>
                  <a:lnTo>
                    <a:pt x="54659" y="53032"/>
                  </a:lnTo>
                  <a:lnTo>
                    <a:pt x="54776" y="52667"/>
                  </a:lnTo>
                  <a:lnTo>
                    <a:pt x="54892" y="52318"/>
                  </a:lnTo>
                  <a:lnTo>
                    <a:pt x="55041" y="51969"/>
                  </a:lnTo>
                  <a:lnTo>
                    <a:pt x="55207" y="51620"/>
                  </a:lnTo>
                  <a:lnTo>
                    <a:pt x="55390" y="51271"/>
                  </a:lnTo>
                  <a:lnTo>
                    <a:pt x="55589" y="50939"/>
                  </a:lnTo>
                  <a:lnTo>
                    <a:pt x="55789" y="50607"/>
                  </a:lnTo>
                  <a:lnTo>
                    <a:pt x="56237" y="49943"/>
                  </a:lnTo>
                  <a:lnTo>
                    <a:pt x="56719" y="49278"/>
                  </a:lnTo>
                  <a:lnTo>
                    <a:pt x="57201" y="48631"/>
                  </a:lnTo>
                  <a:lnTo>
                    <a:pt x="57666" y="48033"/>
                  </a:lnTo>
                  <a:lnTo>
                    <a:pt x="58131" y="47402"/>
                  </a:lnTo>
                  <a:lnTo>
                    <a:pt x="58562" y="46770"/>
                  </a:lnTo>
                  <a:lnTo>
                    <a:pt x="58762" y="46455"/>
                  </a:lnTo>
                  <a:lnTo>
                    <a:pt x="58944" y="46139"/>
                  </a:lnTo>
                  <a:lnTo>
                    <a:pt x="59127" y="45807"/>
                  </a:lnTo>
                  <a:lnTo>
                    <a:pt x="59293" y="45492"/>
                  </a:lnTo>
                  <a:lnTo>
                    <a:pt x="59443" y="45143"/>
                  </a:lnTo>
                  <a:lnTo>
                    <a:pt x="59576" y="44811"/>
                  </a:lnTo>
                  <a:lnTo>
                    <a:pt x="59692" y="44479"/>
                  </a:lnTo>
                  <a:lnTo>
                    <a:pt x="59791" y="44130"/>
                  </a:lnTo>
                  <a:lnTo>
                    <a:pt x="59858" y="43781"/>
                  </a:lnTo>
                  <a:lnTo>
                    <a:pt x="59908" y="43416"/>
                  </a:lnTo>
                  <a:lnTo>
                    <a:pt x="60290" y="43249"/>
                  </a:lnTo>
                  <a:lnTo>
                    <a:pt x="60672" y="43050"/>
                  </a:lnTo>
                  <a:lnTo>
                    <a:pt x="61037" y="42851"/>
                  </a:lnTo>
                  <a:lnTo>
                    <a:pt x="61386" y="42618"/>
                  </a:lnTo>
                  <a:lnTo>
                    <a:pt x="61735" y="42386"/>
                  </a:lnTo>
                  <a:lnTo>
                    <a:pt x="62067" y="42137"/>
                  </a:lnTo>
                  <a:lnTo>
                    <a:pt x="62382" y="41871"/>
                  </a:lnTo>
                  <a:lnTo>
                    <a:pt x="62698" y="41589"/>
                  </a:lnTo>
                  <a:close/>
                  <a:moveTo>
                    <a:pt x="40243" y="45791"/>
                  </a:moveTo>
                  <a:lnTo>
                    <a:pt x="40426" y="46056"/>
                  </a:lnTo>
                  <a:lnTo>
                    <a:pt x="40642" y="46305"/>
                  </a:lnTo>
                  <a:lnTo>
                    <a:pt x="40874" y="46538"/>
                  </a:lnTo>
                  <a:lnTo>
                    <a:pt x="41123" y="46754"/>
                  </a:lnTo>
                  <a:lnTo>
                    <a:pt x="41389" y="46970"/>
                  </a:lnTo>
                  <a:lnTo>
                    <a:pt x="41672" y="47169"/>
                  </a:lnTo>
                  <a:lnTo>
                    <a:pt x="41970" y="47352"/>
                  </a:lnTo>
                  <a:lnTo>
                    <a:pt x="42286" y="47518"/>
                  </a:lnTo>
                  <a:lnTo>
                    <a:pt x="42751" y="47734"/>
                  </a:lnTo>
                  <a:lnTo>
                    <a:pt x="43216" y="47916"/>
                  </a:lnTo>
                  <a:lnTo>
                    <a:pt x="43714" y="48066"/>
                  </a:lnTo>
                  <a:lnTo>
                    <a:pt x="44213" y="48182"/>
                  </a:lnTo>
                  <a:lnTo>
                    <a:pt x="44711" y="48249"/>
                  </a:lnTo>
                  <a:lnTo>
                    <a:pt x="45226" y="48298"/>
                  </a:lnTo>
                  <a:lnTo>
                    <a:pt x="45741" y="48315"/>
                  </a:lnTo>
                  <a:lnTo>
                    <a:pt x="46239" y="48298"/>
                  </a:lnTo>
                  <a:lnTo>
                    <a:pt x="46505" y="48597"/>
                  </a:lnTo>
                  <a:lnTo>
                    <a:pt x="46754" y="48930"/>
                  </a:lnTo>
                  <a:lnTo>
                    <a:pt x="46970" y="49262"/>
                  </a:lnTo>
                  <a:lnTo>
                    <a:pt x="47186" y="49611"/>
                  </a:lnTo>
                  <a:lnTo>
                    <a:pt x="47119" y="50026"/>
                  </a:lnTo>
                  <a:lnTo>
                    <a:pt x="47103" y="50242"/>
                  </a:lnTo>
                  <a:lnTo>
                    <a:pt x="47103" y="50458"/>
                  </a:lnTo>
                  <a:lnTo>
                    <a:pt x="47119" y="50806"/>
                  </a:lnTo>
                  <a:lnTo>
                    <a:pt x="47152" y="51155"/>
                  </a:lnTo>
                  <a:lnTo>
                    <a:pt x="47235" y="51504"/>
                  </a:lnTo>
                  <a:lnTo>
                    <a:pt x="47318" y="51836"/>
                  </a:lnTo>
                  <a:lnTo>
                    <a:pt x="47451" y="52152"/>
                  </a:lnTo>
                  <a:lnTo>
                    <a:pt x="47601" y="52451"/>
                  </a:lnTo>
                  <a:lnTo>
                    <a:pt x="47767" y="52750"/>
                  </a:lnTo>
                  <a:lnTo>
                    <a:pt x="47950" y="53049"/>
                  </a:lnTo>
                  <a:lnTo>
                    <a:pt x="47933" y="53347"/>
                  </a:lnTo>
                  <a:lnTo>
                    <a:pt x="47900" y="53663"/>
                  </a:lnTo>
                  <a:lnTo>
                    <a:pt x="47867" y="53962"/>
                  </a:lnTo>
                  <a:lnTo>
                    <a:pt x="47800" y="54278"/>
                  </a:lnTo>
                  <a:lnTo>
                    <a:pt x="47734" y="54593"/>
                  </a:lnTo>
                  <a:lnTo>
                    <a:pt x="47651" y="54892"/>
                  </a:lnTo>
                  <a:lnTo>
                    <a:pt x="47568" y="55191"/>
                  </a:lnTo>
                  <a:lnTo>
                    <a:pt x="47468" y="55507"/>
                  </a:lnTo>
                  <a:lnTo>
                    <a:pt x="47285" y="55938"/>
                  </a:lnTo>
                  <a:lnTo>
                    <a:pt x="47086" y="56370"/>
                  </a:lnTo>
                  <a:lnTo>
                    <a:pt x="46853" y="56769"/>
                  </a:lnTo>
                  <a:lnTo>
                    <a:pt x="46604" y="57167"/>
                  </a:lnTo>
                  <a:lnTo>
                    <a:pt x="45774" y="56985"/>
                  </a:lnTo>
                  <a:lnTo>
                    <a:pt x="44943" y="56785"/>
                  </a:lnTo>
                  <a:lnTo>
                    <a:pt x="44113" y="56553"/>
                  </a:lnTo>
                  <a:lnTo>
                    <a:pt x="43316" y="56320"/>
                  </a:lnTo>
                  <a:lnTo>
                    <a:pt x="42519" y="56071"/>
                  </a:lnTo>
                  <a:lnTo>
                    <a:pt x="41738" y="55789"/>
                  </a:lnTo>
                  <a:lnTo>
                    <a:pt x="40957" y="55490"/>
                  </a:lnTo>
                  <a:lnTo>
                    <a:pt x="40210" y="55191"/>
                  </a:lnTo>
                  <a:lnTo>
                    <a:pt x="39463" y="54859"/>
                  </a:lnTo>
                  <a:lnTo>
                    <a:pt x="38732" y="54510"/>
                  </a:lnTo>
                  <a:lnTo>
                    <a:pt x="38018" y="54145"/>
                  </a:lnTo>
                  <a:lnTo>
                    <a:pt x="37303" y="53763"/>
                  </a:lnTo>
                  <a:lnTo>
                    <a:pt x="36623" y="53381"/>
                  </a:lnTo>
                  <a:lnTo>
                    <a:pt x="35958" y="52965"/>
                  </a:lnTo>
                  <a:lnTo>
                    <a:pt x="35294" y="52534"/>
                  </a:lnTo>
                  <a:lnTo>
                    <a:pt x="34663" y="52085"/>
                  </a:lnTo>
                  <a:lnTo>
                    <a:pt x="34032" y="51620"/>
                  </a:lnTo>
                  <a:lnTo>
                    <a:pt x="33417" y="51122"/>
                  </a:lnTo>
                  <a:lnTo>
                    <a:pt x="33467" y="50524"/>
                  </a:lnTo>
                  <a:lnTo>
                    <a:pt x="33533" y="49893"/>
                  </a:lnTo>
                  <a:lnTo>
                    <a:pt x="33583" y="49544"/>
                  </a:lnTo>
                  <a:lnTo>
                    <a:pt x="33915" y="49229"/>
                  </a:lnTo>
                  <a:lnTo>
                    <a:pt x="34812" y="48398"/>
                  </a:lnTo>
                  <a:lnTo>
                    <a:pt x="35261" y="48016"/>
                  </a:lnTo>
                  <a:lnTo>
                    <a:pt x="35726" y="47634"/>
                  </a:lnTo>
                  <a:lnTo>
                    <a:pt x="36191" y="47285"/>
                  </a:lnTo>
                  <a:lnTo>
                    <a:pt x="36672" y="46953"/>
                  </a:lnTo>
                  <a:lnTo>
                    <a:pt x="37171" y="46654"/>
                  </a:lnTo>
                  <a:lnTo>
                    <a:pt x="37436" y="46521"/>
                  </a:lnTo>
                  <a:lnTo>
                    <a:pt x="37702" y="46388"/>
                  </a:lnTo>
                  <a:lnTo>
                    <a:pt x="38001" y="46256"/>
                  </a:lnTo>
                  <a:lnTo>
                    <a:pt x="38317" y="46156"/>
                  </a:lnTo>
                  <a:lnTo>
                    <a:pt x="38616" y="46056"/>
                  </a:lnTo>
                  <a:lnTo>
                    <a:pt x="38948" y="45973"/>
                  </a:lnTo>
                  <a:lnTo>
                    <a:pt x="39263" y="45907"/>
                  </a:lnTo>
                  <a:lnTo>
                    <a:pt x="39579" y="45857"/>
                  </a:lnTo>
                  <a:lnTo>
                    <a:pt x="39911" y="45824"/>
                  </a:lnTo>
                  <a:lnTo>
                    <a:pt x="40243" y="45791"/>
                  </a:lnTo>
                  <a:close/>
                  <a:moveTo>
                    <a:pt x="63927" y="40094"/>
                  </a:moveTo>
                  <a:lnTo>
                    <a:pt x="64043" y="40110"/>
                  </a:lnTo>
                  <a:lnTo>
                    <a:pt x="64558" y="40675"/>
                  </a:lnTo>
                  <a:lnTo>
                    <a:pt x="65090" y="41223"/>
                  </a:lnTo>
                  <a:lnTo>
                    <a:pt x="65455" y="41605"/>
                  </a:lnTo>
                  <a:lnTo>
                    <a:pt x="65820" y="42004"/>
                  </a:lnTo>
                  <a:lnTo>
                    <a:pt x="66186" y="42386"/>
                  </a:lnTo>
                  <a:lnTo>
                    <a:pt x="66501" y="42784"/>
                  </a:lnTo>
                  <a:lnTo>
                    <a:pt x="66734" y="43117"/>
                  </a:lnTo>
                  <a:lnTo>
                    <a:pt x="66950" y="43449"/>
                  </a:lnTo>
                  <a:lnTo>
                    <a:pt x="67132" y="43798"/>
                  </a:lnTo>
                  <a:lnTo>
                    <a:pt x="67299" y="44163"/>
                  </a:lnTo>
                  <a:lnTo>
                    <a:pt x="67448" y="44528"/>
                  </a:lnTo>
                  <a:lnTo>
                    <a:pt x="67581" y="44910"/>
                  </a:lnTo>
                  <a:lnTo>
                    <a:pt x="67681" y="45309"/>
                  </a:lnTo>
                  <a:lnTo>
                    <a:pt x="67764" y="45708"/>
                  </a:lnTo>
                  <a:lnTo>
                    <a:pt x="67830" y="46106"/>
                  </a:lnTo>
                  <a:lnTo>
                    <a:pt x="67863" y="46521"/>
                  </a:lnTo>
                  <a:lnTo>
                    <a:pt x="67880" y="46937"/>
                  </a:lnTo>
                  <a:lnTo>
                    <a:pt x="67880" y="47368"/>
                  </a:lnTo>
                  <a:lnTo>
                    <a:pt x="67847" y="47800"/>
                  </a:lnTo>
                  <a:lnTo>
                    <a:pt x="67797" y="48249"/>
                  </a:lnTo>
                  <a:lnTo>
                    <a:pt x="67730" y="48697"/>
                  </a:lnTo>
                  <a:lnTo>
                    <a:pt x="67647" y="49129"/>
                  </a:lnTo>
                  <a:lnTo>
                    <a:pt x="67531" y="49561"/>
                  </a:lnTo>
                  <a:lnTo>
                    <a:pt x="67398" y="49976"/>
                  </a:lnTo>
                  <a:lnTo>
                    <a:pt x="67265" y="50391"/>
                  </a:lnTo>
                  <a:lnTo>
                    <a:pt x="67099" y="50806"/>
                  </a:lnTo>
                  <a:lnTo>
                    <a:pt x="66917" y="51205"/>
                  </a:lnTo>
                  <a:lnTo>
                    <a:pt x="66717" y="51604"/>
                  </a:lnTo>
                  <a:lnTo>
                    <a:pt x="66518" y="51986"/>
                  </a:lnTo>
                  <a:lnTo>
                    <a:pt x="66285" y="52368"/>
                  </a:lnTo>
                  <a:lnTo>
                    <a:pt x="66036" y="52716"/>
                  </a:lnTo>
                  <a:lnTo>
                    <a:pt x="65787" y="53082"/>
                  </a:lnTo>
                  <a:lnTo>
                    <a:pt x="65521" y="53414"/>
                  </a:lnTo>
                  <a:lnTo>
                    <a:pt x="65239" y="53746"/>
                  </a:lnTo>
                  <a:lnTo>
                    <a:pt x="64940" y="54062"/>
                  </a:lnTo>
                  <a:lnTo>
                    <a:pt x="64625" y="54361"/>
                  </a:lnTo>
                  <a:lnTo>
                    <a:pt x="64309" y="54643"/>
                  </a:lnTo>
                  <a:lnTo>
                    <a:pt x="63977" y="54909"/>
                  </a:lnTo>
                  <a:lnTo>
                    <a:pt x="63578" y="55208"/>
                  </a:lnTo>
                  <a:lnTo>
                    <a:pt x="63163" y="55490"/>
                  </a:lnTo>
                  <a:lnTo>
                    <a:pt x="62731" y="55756"/>
                  </a:lnTo>
                  <a:lnTo>
                    <a:pt x="62283" y="56005"/>
                  </a:lnTo>
                  <a:lnTo>
                    <a:pt x="61834" y="56237"/>
                  </a:lnTo>
                  <a:lnTo>
                    <a:pt x="61369" y="56453"/>
                  </a:lnTo>
                  <a:lnTo>
                    <a:pt x="60888" y="56653"/>
                  </a:lnTo>
                  <a:lnTo>
                    <a:pt x="60389" y="56852"/>
                  </a:lnTo>
                  <a:lnTo>
                    <a:pt x="59891" y="57018"/>
                  </a:lnTo>
                  <a:lnTo>
                    <a:pt x="59360" y="57184"/>
                  </a:lnTo>
                  <a:lnTo>
                    <a:pt x="58828" y="57317"/>
                  </a:lnTo>
                  <a:lnTo>
                    <a:pt x="58280" y="57450"/>
                  </a:lnTo>
                  <a:lnTo>
                    <a:pt x="57732" y="57566"/>
                  </a:lnTo>
                  <a:lnTo>
                    <a:pt x="57151" y="57666"/>
                  </a:lnTo>
                  <a:lnTo>
                    <a:pt x="56569" y="57732"/>
                  </a:lnTo>
                  <a:lnTo>
                    <a:pt x="55971" y="57799"/>
                  </a:lnTo>
                  <a:lnTo>
                    <a:pt x="55789" y="57583"/>
                  </a:lnTo>
                  <a:lnTo>
                    <a:pt x="55623" y="57367"/>
                  </a:lnTo>
                  <a:lnTo>
                    <a:pt x="55473" y="57134"/>
                  </a:lnTo>
                  <a:lnTo>
                    <a:pt x="55324" y="56918"/>
                  </a:lnTo>
                  <a:lnTo>
                    <a:pt x="55191" y="56686"/>
                  </a:lnTo>
                  <a:lnTo>
                    <a:pt x="55058" y="56453"/>
                  </a:lnTo>
                  <a:lnTo>
                    <a:pt x="54958" y="56221"/>
                  </a:lnTo>
                  <a:lnTo>
                    <a:pt x="54859" y="55988"/>
                  </a:lnTo>
                  <a:lnTo>
                    <a:pt x="55174" y="55972"/>
                  </a:lnTo>
                  <a:lnTo>
                    <a:pt x="55490" y="55938"/>
                  </a:lnTo>
                  <a:lnTo>
                    <a:pt x="55805" y="55889"/>
                  </a:lnTo>
                  <a:lnTo>
                    <a:pt x="56138" y="55822"/>
                  </a:lnTo>
                  <a:lnTo>
                    <a:pt x="56453" y="55756"/>
                  </a:lnTo>
                  <a:lnTo>
                    <a:pt x="56769" y="55673"/>
                  </a:lnTo>
                  <a:lnTo>
                    <a:pt x="57084" y="55590"/>
                  </a:lnTo>
                  <a:lnTo>
                    <a:pt x="57400" y="55490"/>
                  </a:lnTo>
                  <a:lnTo>
                    <a:pt x="57715" y="55374"/>
                  </a:lnTo>
                  <a:lnTo>
                    <a:pt x="58014" y="55257"/>
                  </a:lnTo>
                  <a:lnTo>
                    <a:pt x="58330" y="55125"/>
                  </a:lnTo>
                  <a:lnTo>
                    <a:pt x="58629" y="54992"/>
                  </a:lnTo>
                  <a:lnTo>
                    <a:pt x="58944" y="54826"/>
                  </a:lnTo>
                  <a:lnTo>
                    <a:pt x="59243" y="54676"/>
                  </a:lnTo>
                  <a:lnTo>
                    <a:pt x="59542" y="54493"/>
                  </a:lnTo>
                  <a:lnTo>
                    <a:pt x="59825" y="54311"/>
                  </a:lnTo>
                  <a:lnTo>
                    <a:pt x="60306" y="53995"/>
                  </a:lnTo>
                  <a:lnTo>
                    <a:pt x="60755" y="53663"/>
                  </a:lnTo>
                  <a:lnTo>
                    <a:pt x="61170" y="53314"/>
                  </a:lnTo>
                  <a:lnTo>
                    <a:pt x="61585" y="52932"/>
                  </a:lnTo>
                  <a:lnTo>
                    <a:pt x="61967" y="52550"/>
                  </a:lnTo>
                  <a:lnTo>
                    <a:pt x="62333" y="52135"/>
                  </a:lnTo>
                  <a:lnTo>
                    <a:pt x="62665" y="51720"/>
                  </a:lnTo>
                  <a:lnTo>
                    <a:pt x="62980" y="51288"/>
                  </a:lnTo>
                  <a:lnTo>
                    <a:pt x="63263" y="50840"/>
                  </a:lnTo>
                  <a:lnTo>
                    <a:pt x="63512" y="50375"/>
                  </a:lnTo>
                  <a:lnTo>
                    <a:pt x="63761" y="49910"/>
                  </a:lnTo>
                  <a:lnTo>
                    <a:pt x="63960" y="49428"/>
                  </a:lnTo>
                  <a:lnTo>
                    <a:pt x="64143" y="48946"/>
                  </a:lnTo>
                  <a:lnTo>
                    <a:pt x="64292" y="48448"/>
                  </a:lnTo>
                  <a:lnTo>
                    <a:pt x="64409" y="47950"/>
                  </a:lnTo>
                  <a:lnTo>
                    <a:pt x="64492" y="47435"/>
                  </a:lnTo>
                  <a:lnTo>
                    <a:pt x="64541" y="47036"/>
                  </a:lnTo>
                  <a:lnTo>
                    <a:pt x="64575" y="46638"/>
                  </a:lnTo>
                  <a:lnTo>
                    <a:pt x="64591" y="46222"/>
                  </a:lnTo>
                  <a:lnTo>
                    <a:pt x="64591" y="45824"/>
                  </a:lnTo>
                  <a:lnTo>
                    <a:pt x="64558" y="45425"/>
                  </a:lnTo>
                  <a:lnTo>
                    <a:pt x="64525" y="45010"/>
                  </a:lnTo>
                  <a:lnTo>
                    <a:pt x="64458" y="44611"/>
                  </a:lnTo>
                  <a:lnTo>
                    <a:pt x="64392" y="44213"/>
                  </a:lnTo>
                  <a:lnTo>
                    <a:pt x="64292" y="43798"/>
                  </a:lnTo>
                  <a:lnTo>
                    <a:pt x="64176" y="43399"/>
                  </a:lnTo>
                  <a:lnTo>
                    <a:pt x="64060" y="43000"/>
                  </a:lnTo>
                  <a:lnTo>
                    <a:pt x="63910" y="42618"/>
                  </a:lnTo>
                  <a:lnTo>
                    <a:pt x="63744" y="42220"/>
                  </a:lnTo>
                  <a:lnTo>
                    <a:pt x="63578" y="41838"/>
                  </a:lnTo>
                  <a:lnTo>
                    <a:pt x="63379" y="41456"/>
                  </a:lnTo>
                  <a:lnTo>
                    <a:pt x="63180" y="41074"/>
                  </a:lnTo>
                  <a:lnTo>
                    <a:pt x="63379" y="40841"/>
                  </a:lnTo>
                  <a:lnTo>
                    <a:pt x="63562" y="40609"/>
                  </a:lnTo>
                  <a:lnTo>
                    <a:pt x="63744" y="40343"/>
                  </a:lnTo>
                  <a:lnTo>
                    <a:pt x="63927" y="40094"/>
                  </a:lnTo>
                  <a:close/>
                  <a:moveTo>
                    <a:pt x="48564" y="53779"/>
                  </a:moveTo>
                  <a:lnTo>
                    <a:pt x="48913" y="54095"/>
                  </a:lnTo>
                  <a:lnTo>
                    <a:pt x="49278" y="54394"/>
                  </a:lnTo>
                  <a:lnTo>
                    <a:pt x="49660" y="54676"/>
                  </a:lnTo>
                  <a:lnTo>
                    <a:pt x="50075" y="54925"/>
                  </a:lnTo>
                  <a:lnTo>
                    <a:pt x="50474" y="55158"/>
                  </a:lnTo>
                  <a:lnTo>
                    <a:pt x="50906" y="55357"/>
                  </a:lnTo>
                  <a:lnTo>
                    <a:pt x="51338" y="55523"/>
                  </a:lnTo>
                  <a:lnTo>
                    <a:pt x="51753" y="55656"/>
                  </a:lnTo>
                  <a:lnTo>
                    <a:pt x="52052" y="55739"/>
                  </a:lnTo>
                  <a:lnTo>
                    <a:pt x="52334" y="55806"/>
                  </a:lnTo>
                  <a:lnTo>
                    <a:pt x="52633" y="55872"/>
                  </a:lnTo>
                  <a:lnTo>
                    <a:pt x="52932" y="55922"/>
                  </a:lnTo>
                  <a:lnTo>
                    <a:pt x="53231" y="55955"/>
                  </a:lnTo>
                  <a:lnTo>
                    <a:pt x="53547" y="55988"/>
                  </a:lnTo>
                  <a:lnTo>
                    <a:pt x="53846" y="56005"/>
                  </a:lnTo>
                  <a:lnTo>
                    <a:pt x="54145" y="56005"/>
                  </a:lnTo>
                  <a:lnTo>
                    <a:pt x="54244" y="56254"/>
                  </a:lnTo>
                  <a:lnTo>
                    <a:pt x="54344" y="56486"/>
                  </a:lnTo>
                  <a:lnTo>
                    <a:pt x="54443" y="56719"/>
                  </a:lnTo>
                  <a:lnTo>
                    <a:pt x="54576" y="56952"/>
                  </a:lnTo>
                  <a:lnTo>
                    <a:pt x="54709" y="57184"/>
                  </a:lnTo>
                  <a:lnTo>
                    <a:pt x="54842" y="57417"/>
                  </a:lnTo>
                  <a:lnTo>
                    <a:pt x="55174" y="57865"/>
                  </a:lnTo>
                  <a:lnTo>
                    <a:pt x="54626" y="57898"/>
                  </a:lnTo>
                  <a:lnTo>
                    <a:pt x="54078" y="57915"/>
                  </a:lnTo>
                  <a:lnTo>
                    <a:pt x="52949" y="57915"/>
                  </a:lnTo>
                  <a:lnTo>
                    <a:pt x="52367" y="57882"/>
                  </a:lnTo>
                  <a:lnTo>
                    <a:pt x="51786" y="57865"/>
                  </a:lnTo>
                  <a:lnTo>
                    <a:pt x="51188" y="57815"/>
                  </a:lnTo>
                  <a:lnTo>
                    <a:pt x="50590" y="57765"/>
                  </a:lnTo>
                  <a:lnTo>
                    <a:pt x="49760" y="57666"/>
                  </a:lnTo>
                  <a:lnTo>
                    <a:pt x="48929" y="57566"/>
                  </a:lnTo>
                  <a:lnTo>
                    <a:pt x="48116" y="57450"/>
                  </a:lnTo>
                  <a:lnTo>
                    <a:pt x="47318" y="57300"/>
                  </a:lnTo>
                  <a:lnTo>
                    <a:pt x="47534" y="56935"/>
                  </a:lnTo>
                  <a:lnTo>
                    <a:pt x="47734" y="56536"/>
                  </a:lnTo>
                  <a:lnTo>
                    <a:pt x="47916" y="56138"/>
                  </a:lnTo>
                  <a:lnTo>
                    <a:pt x="48082" y="55739"/>
                  </a:lnTo>
                  <a:lnTo>
                    <a:pt x="48249" y="55257"/>
                  </a:lnTo>
                  <a:lnTo>
                    <a:pt x="48381" y="54759"/>
                  </a:lnTo>
                  <a:lnTo>
                    <a:pt x="48481" y="54261"/>
                  </a:lnTo>
                  <a:lnTo>
                    <a:pt x="48564" y="53779"/>
                  </a:lnTo>
                  <a:close/>
                  <a:moveTo>
                    <a:pt x="18702" y="50491"/>
                  </a:moveTo>
                  <a:lnTo>
                    <a:pt x="18885" y="50740"/>
                  </a:lnTo>
                  <a:lnTo>
                    <a:pt x="19084" y="51006"/>
                  </a:lnTo>
                  <a:lnTo>
                    <a:pt x="19300" y="51255"/>
                  </a:lnTo>
                  <a:lnTo>
                    <a:pt x="19532" y="51487"/>
                  </a:lnTo>
                  <a:lnTo>
                    <a:pt x="19748" y="51703"/>
                  </a:lnTo>
                  <a:lnTo>
                    <a:pt x="19964" y="51903"/>
                  </a:lnTo>
                  <a:lnTo>
                    <a:pt x="20213" y="52102"/>
                  </a:lnTo>
                  <a:lnTo>
                    <a:pt x="20446" y="52285"/>
                  </a:lnTo>
                  <a:lnTo>
                    <a:pt x="20695" y="52451"/>
                  </a:lnTo>
                  <a:lnTo>
                    <a:pt x="20961" y="52617"/>
                  </a:lnTo>
                  <a:lnTo>
                    <a:pt x="21226" y="52766"/>
                  </a:lnTo>
                  <a:lnTo>
                    <a:pt x="21492" y="52899"/>
                  </a:lnTo>
                  <a:lnTo>
                    <a:pt x="21758" y="53032"/>
                  </a:lnTo>
                  <a:lnTo>
                    <a:pt x="22040" y="53148"/>
                  </a:lnTo>
                  <a:lnTo>
                    <a:pt x="22323" y="53264"/>
                  </a:lnTo>
                  <a:lnTo>
                    <a:pt x="22605" y="53364"/>
                  </a:lnTo>
                  <a:lnTo>
                    <a:pt x="22887" y="53447"/>
                  </a:lnTo>
                  <a:lnTo>
                    <a:pt x="23186" y="53514"/>
                  </a:lnTo>
                  <a:lnTo>
                    <a:pt x="23469" y="53563"/>
                  </a:lnTo>
                  <a:lnTo>
                    <a:pt x="23768" y="53613"/>
                  </a:lnTo>
                  <a:lnTo>
                    <a:pt x="24266" y="53663"/>
                  </a:lnTo>
                  <a:lnTo>
                    <a:pt x="24548" y="53680"/>
                  </a:lnTo>
                  <a:lnTo>
                    <a:pt x="25163" y="53680"/>
                  </a:lnTo>
                  <a:lnTo>
                    <a:pt x="25511" y="53646"/>
                  </a:lnTo>
                  <a:lnTo>
                    <a:pt x="25860" y="53613"/>
                  </a:lnTo>
                  <a:lnTo>
                    <a:pt x="26242" y="53563"/>
                  </a:lnTo>
                  <a:lnTo>
                    <a:pt x="26624" y="53497"/>
                  </a:lnTo>
                  <a:lnTo>
                    <a:pt x="27039" y="53414"/>
                  </a:lnTo>
                  <a:lnTo>
                    <a:pt x="27455" y="53298"/>
                  </a:lnTo>
                  <a:lnTo>
                    <a:pt x="27886" y="53165"/>
                  </a:lnTo>
                  <a:lnTo>
                    <a:pt x="28335" y="53015"/>
                  </a:lnTo>
                  <a:lnTo>
                    <a:pt x="28800" y="52833"/>
                  </a:lnTo>
                  <a:lnTo>
                    <a:pt x="29265" y="52617"/>
                  </a:lnTo>
                  <a:lnTo>
                    <a:pt x="29747" y="52384"/>
                  </a:lnTo>
                  <a:lnTo>
                    <a:pt x="29614" y="52733"/>
                  </a:lnTo>
                  <a:lnTo>
                    <a:pt x="29464" y="53082"/>
                  </a:lnTo>
                  <a:lnTo>
                    <a:pt x="29315" y="53431"/>
                  </a:lnTo>
                  <a:lnTo>
                    <a:pt x="29132" y="53779"/>
                  </a:lnTo>
                  <a:lnTo>
                    <a:pt x="28949" y="54111"/>
                  </a:lnTo>
                  <a:lnTo>
                    <a:pt x="28733" y="54444"/>
                  </a:lnTo>
                  <a:lnTo>
                    <a:pt x="28518" y="54776"/>
                  </a:lnTo>
                  <a:lnTo>
                    <a:pt x="28285" y="55091"/>
                  </a:lnTo>
                  <a:lnTo>
                    <a:pt x="28053" y="55407"/>
                  </a:lnTo>
                  <a:lnTo>
                    <a:pt x="27803" y="55706"/>
                  </a:lnTo>
                  <a:lnTo>
                    <a:pt x="27538" y="56005"/>
                  </a:lnTo>
                  <a:lnTo>
                    <a:pt x="27255" y="56304"/>
                  </a:lnTo>
                  <a:lnTo>
                    <a:pt x="26956" y="56586"/>
                  </a:lnTo>
                  <a:lnTo>
                    <a:pt x="26657" y="56852"/>
                  </a:lnTo>
                  <a:lnTo>
                    <a:pt x="26342" y="57118"/>
                  </a:lnTo>
                  <a:lnTo>
                    <a:pt x="26026" y="57383"/>
                  </a:lnTo>
                  <a:lnTo>
                    <a:pt x="25644" y="57649"/>
                  </a:lnTo>
                  <a:lnTo>
                    <a:pt x="25262" y="57898"/>
                  </a:lnTo>
                  <a:lnTo>
                    <a:pt x="24880" y="58131"/>
                  </a:lnTo>
                  <a:lnTo>
                    <a:pt x="24482" y="58347"/>
                  </a:lnTo>
                  <a:lnTo>
                    <a:pt x="24100" y="58529"/>
                  </a:lnTo>
                  <a:lnTo>
                    <a:pt x="23701" y="58712"/>
                  </a:lnTo>
                  <a:lnTo>
                    <a:pt x="23302" y="58845"/>
                  </a:lnTo>
                  <a:lnTo>
                    <a:pt x="22904" y="58978"/>
                  </a:lnTo>
                  <a:lnTo>
                    <a:pt x="22505" y="59077"/>
                  </a:lnTo>
                  <a:lnTo>
                    <a:pt x="22123" y="59160"/>
                  </a:lnTo>
                  <a:lnTo>
                    <a:pt x="21725" y="59210"/>
                  </a:lnTo>
                  <a:lnTo>
                    <a:pt x="21343" y="59260"/>
                  </a:lnTo>
                  <a:lnTo>
                    <a:pt x="20579" y="59260"/>
                  </a:lnTo>
                  <a:lnTo>
                    <a:pt x="20213" y="59227"/>
                  </a:lnTo>
                  <a:lnTo>
                    <a:pt x="19848" y="59160"/>
                  </a:lnTo>
                  <a:lnTo>
                    <a:pt x="19449" y="59061"/>
                  </a:lnTo>
                  <a:lnTo>
                    <a:pt x="19067" y="58945"/>
                  </a:lnTo>
                  <a:lnTo>
                    <a:pt x="18702" y="58778"/>
                  </a:lnTo>
                  <a:lnTo>
                    <a:pt x="18337" y="58596"/>
                  </a:lnTo>
                  <a:lnTo>
                    <a:pt x="17988" y="58363"/>
                  </a:lnTo>
                  <a:lnTo>
                    <a:pt x="17656" y="58131"/>
                  </a:lnTo>
                  <a:lnTo>
                    <a:pt x="17357" y="57848"/>
                  </a:lnTo>
                  <a:lnTo>
                    <a:pt x="17074" y="57549"/>
                  </a:lnTo>
                  <a:lnTo>
                    <a:pt x="16809" y="57234"/>
                  </a:lnTo>
                  <a:lnTo>
                    <a:pt x="16576" y="56885"/>
                  </a:lnTo>
                  <a:lnTo>
                    <a:pt x="16393" y="56536"/>
                  </a:lnTo>
                  <a:lnTo>
                    <a:pt x="16227" y="56188"/>
                  </a:lnTo>
                  <a:lnTo>
                    <a:pt x="16128" y="55822"/>
                  </a:lnTo>
                  <a:lnTo>
                    <a:pt x="16078" y="55639"/>
                  </a:lnTo>
                  <a:lnTo>
                    <a:pt x="16045" y="55440"/>
                  </a:lnTo>
                  <a:lnTo>
                    <a:pt x="16028" y="55257"/>
                  </a:lnTo>
                  <a:lnTo>
                    <a:pt x="16011" y="55075"/>
                  </a:lnTo>
                  <a:lnTo>
                    <a:pt x="16011" y="54892"/>
                  </a:lnTo>
                  <a:lnTo>
                    <a:pt x="16028" y="54709"/>
                  </a:lnTo>
                  <a:lnTo>
                    <a:pt x="16045" y="54493"/>
                  </a:lnTo>
                  <a:lnTo>
                    <a:pt x="16078" y="54294"/>
                  </a:lnTo>
                  <a:lnTo>
                    <a:pt x="16111" y="54095"/>
                  </a:lnTo>
                  <a:lnTo>
                    <a:pt x="16177" y="53879"/>
                  </a:lnTo>
                  <a:lnTo>
                    <a:pt x="16244" y="53680"/>
                  </a:lnTo>
                  <a:lnTo>
                    <a:pt x="16327" y="53480"/>
                  </a:lnTo>
                  <a:lnTo>
                    <a:pt x="16410" y="53264"/>
                  </a:lnTo>
                  <a:lnTo>
                    <a:pt x="16510" y="53065"/>
                  </a:lnTo>
                  <a:lnTo>
                    <a:pt x="16742" y="52650"/>
                  </a:lnTo>
                  <a:lnTo>
                    <a:pt x="17024" y="52235"/>
                  </a:lnTo>
                  <a:lnTo>
                    <a:pt x="17357" y="51819"/>
                  </a:lnTo>
                  <a:lnTo>
                    <a:pt x="17739" y="51404"/>
                  </a:lnTo>
                  <a:lnTo>
                    <a:pt x="18204" y="50923"/>
                  </a:lnTo>
                  <a:lnTo>
                    <a:pt x="18702" y="50491"/>
                  </a:lnTo>
                  <a:close/>
                  <a:moveTo>
                    <a:pt x="33384" y="51969"/>
                  </a:moveTo>
                  <a:lnTo>
                    <a:pt x="33816" y="52301"/>
                  </a:lnTo>
                  <a:lnTo>
                    <a:pt x="34264" y="52617"/>
                  </a:lnTo>
                  <a:lnTo>
                    <a:pt x="34895" y="53065"/>
                  </a:lnTo>
                  <a:lnTo>
                    <a:pt x="35560" y="53497"/>
                  </a:lnTo>
                  <a:lnTo>
                    <a:pt x="36224" y="53912"/>
                  </a:lnTo>
                  <a:lnTo>
                    <a:pt x="36921" y="54311"/>
                  </a:lnTo>
                  <a:lnTo>
                    <a:pt x="37619" y="54693"/>
                  </a:lnTo>
                  <a:lnTo>
                    <a:pt x="38333" y="55058"/>
                  </a:lnTo>
                  <a:lnTo>
                    <a:pt x="39064" y="55407"/>
                  </a:lnTo>
                  <a:lnTo>
                    <a:pt x="39795" y="55739"/>
                  </a:lnTo>
                  <a:lnTo>
                    <a:pt x="40559" y="56055"/>
                  </a:lnTo>
                  <a:lnTo>
                    <a:pt x="41323" y="56354"/>
                  </a:lnTo>
                  <a:lnTo>
                    <a:pt x="42103" y="56636"/>
                  </a:lnTo>
                  <a:lnTo>
                    <a:pt x="42901" y="56885"/>
                  </a:lnTo>
                  <a:lnTo>
                    <a:pt x="43698" y="57134"/>
                  </a:lnTo>
                  <a:lnTo>
                    <a:pt x="44512" y="57367"/>
                  </a:lnTo>
                  <a:lnTo>
                    <a:pt x="45342" y="57566"/>
                  </a:lnTo>
                  <a:lnTo>
                    <a:pt x="46172" y="57749"/>
                  </a:lnTo>
                  <a:lnTo>
                    <a:pt x="45907" y="58048"/>
                  </a:lnTo>
                  <a:lnTo>
                    <a:pt x="45641" y="58330"/>
                  </a:lnTo>
                  <a:lnTo>
                    <a:pt x="45359" y="58596"/>
                  </a:lnTo>
                  <a:lnTo>
                    <a:pt x="45060" y="58845"/>
                  </a:lnTo>
                  <a:lnTo>
                    <a:pt x="44761" y="59061"/>
                  </a:lnTo>
                  <a:lnTo>
                    <a:pt x="44445" y="59277"/>
                  </a:lnTo>
                  <a:lnTo>
                    <a:pt x="44113" y="59459"/>
                  </a:lnTo>
                  <a:lnTo>
                    <a:pt x="43781" y="59626"/>
                  </a:lnTo>
                  <a:lnTo>
                    <a:pt x="43465" y="59758"/>
                  </a:lnTo>
                  <a:lnTo>
                    <a:pt x="43150" y="59875"/>
                  </a:lnTo>
                  <a:lnTo>
                    <a:pt x="42818" y="59974"/>
                  </a:lnTo>
                  <a:lnTo>
                    <a:pt x="42485" y="60057"/>
                  </a:lnTo>
                  <a:lnTo>
                    <a:pt x="42137" y="60124"/>
                  </a:lnTo>
                  <a:lnTo>
                    <a:pt x="41788" y="60174"/>
                  </a:lnTo>
                  <a:lnTo>
                    <a:pt x="41439" y="60207"/>
                  </a:lnTo>
                  <a:lnTo>
                    <a:pt x="40741" y="60207"/>
                  </a:lnTo>
                  <a:lnTo>
                    <a:pt x="40376" y="60190"/>
                  </a:lnTo>
                  <a:lnTo>
                    <a:pt x="40027" y="60157"/>
                  </a:lnTo>
                  <a:lnTo>
                    <a:pt x="39662" y="60107"/>
                  </a:lnTo>
                  <a:lnTo>
                    <a:pt x="39313" y="60024"/>
                  </a:lnTo>
                  <a:lnTo>
                    <a:pt x="38948" y="59941"/>
                  </a:lnTo>
                  <a:lnTo>
                    <a:pt x="38599" y="59841"/>
                  </a:lnTo>
                  <a:lnTo>
                    <a:pt x="38250" y="59709"/>
                  </a:lnTo>
                  <a:lnTo>
                    <a:pt x="37901" y="59576"/>
                  </a:lnTo>
                  <a:lnTo>
                    <a:pt x="37569" y="59426"/>
                  </a:lnTo>
                  <a:lnTo>
                    <a:pt x="37237" y="59260"/>
                  </a:lnTo>
                  <a:lnTo>
                    <a:pt x="36921" y="59077"/>
                  </a:lnTo>
                  <a:lnTo>
                    <a:pt x="36623" y="58878"/>
                  </a:lnTo>
                  <a:lnTo>
                    <a:pt x="36324" y="58662"/>
                  </a:lnTo>
                  <a:lnTo>
                    <a:pt x="36041" y="58446"/>
                  </a:lnTo>
                  <a:lnTo>
                    <a:pt x="35775" y="58214"/>
                  </a:lnTo>
                  <a:lnTo>
                    <a:pt x="35510" y="57981"/>
                  </a:lnTo>
                  <a:lnTo>
                    <a:pt x="35277" y="57732"/>
                  </a:lnTo>
                  <a:lnTo>
                    <a:pt x="35045" y="57466"/>
                  </a:lnTo>
                  <a:lnTo>
                    <a:pt x="34829" y="57184"/>
                  </a:lnTo>
                  <a:lnTo>
                    <a:pt x="34629" y="56902"/>
                  </a:lnTo>
                  <a:lnTo>
                    <a:pt x="34447" y="56619"/>
                  </a:lnTo>
                  <a:lnTo>
                    <a:pt x="34281" y="56320"/>
                  </a:lnTo>
                  <a:lnTo>
                    <a:pt x="34131" y="56021"/>
                  </a:lnTo>
                  <a:lnTo>
                    <a:pt x="33949" y="55573"/>
                  </a:lnTo>
                  <a:lnTo>
                    <a:pt x="33799" y="55125"/>
                  </a:lnTo>
                  <a:lnTo>
                    <a:pt x="33666" y="54643"/>
                  </a:lnTo>
                  <a:lnTo>
                    <a:pt x="33567" y="54145"/>
                  </a:lnTo>
                  <a:lnTo>
                    <a:pt x="33484" y="53630"/>
                  </a:lnTo>
                  <a:lnTo>
                    <a:pt x="33417" y="53098"/>
                  </a:lnTo>
                  <a:lnTo>
                    <a:pt x="33400" y="52534"/>
                  </a:lnTo>
                  <a:lnTo>
                    <a:pt x="33384" y="51969"/>
                  </a:lnTo>
                  <a:close/>
                  <a:moveTo>
                    <a:pt x="34380" y="1"/>
                  </a:moveTo>
                  <a:lnTo>
                    <a:pt x="34081" y="34"/>
                  </a:lnTo>
                  <a:lnTo>
                    <a:pt x="33782" y="67"/>
                  </a:lnTo>
                  <a:lnTo>
                    <a:pt x="33484" y="134"/>
                  </a:lnTo>
                  <a:lnTo>
                    <a:pt x="33185" y="217"/>
                  </a:lnTo>
                  <a:lnTo>
                    <a:pt x="32869" y="333"/>
                  </a:lnTo>
                  <a:lnTo>
                    <a:pt x="32570" y="466"/>
                  </a:lnTo>
                  <a:lnTo>
                    <a:pt x="32254" y="615"/>
                  </a:lnTo>
                  <a:lnTo>
                    <a:pt x="31939" y="798"/>
                  </a:lnTo>
                  <a:lnTo>
                    <a:pt x="31623" y="997"/>
                  </a:lnTo>
                  <a:lnTo>
                    <a:pt x="31308" y="1213"/>
                  </a:lnTo>
                  <a:lnTo>
                    <a:pt x="30992" y="1462"/>
                  </a:lnTo>
                  <a:lnTo>
                    <a:pt x="30677" y="1728"/>
                  </a:lnTo>
                  <a:lnTo>
                    <a:pt x="30361" y="2027"/>
                  </a:lnTo>
                  <a:lnTo>
                    <a:pt x="30046" y="2343"/>
                  </a:lnTo>
                  <a:lnTo>
                    <a:pt x="29763" y="2642"/>
                  </a:lnTo>
                  <a:lnTo>
                    <a:pt x="29464" y="2957"/>
                  </a:lnTo>
                  <a:lnTo>
                    <a:pt x="29149" y="3323"/>
                  </a:lnTo>
                  <a:lnTo>
                    <a:pt x="28833" y="3705"/>
                  </a:lnTo>
                  <a:lnTo>
                    <a:pt x="28518" y="4120"/>
                  </a:lnTo>
                  <a:lnTo>
                    <a:pt x="28185" y="4552"/>
                  </a:lnTo>
                  <a:lnTo>
                    <a:pt x="27886" y="5017"/>
                  </a:lnTo>
                  <a:lnTo>
                    <a:pt x="27571" y="5515"/>
                  </a:lnTo>
                  <a:lnTo>
                    <a:pt x="27289" y="6030"/>
                  </a:lnTo>
                  <a:lnTo>
                    <a:pt x="27006" y="6561"/>
                  </a:lnTo>
                  <a:lnTo>
                    <a:pt x="26757" y="7126"/>
                  </a:lnTo>
                  <a:lnTo>
                    <a:pt x="26541" y="7707"/>
                  </a:lnTo>
                  <a:lnTo>
                    <a:pt x="26342" y="8305"/>
                  </a:lnTo>
                  <a:lnTo>
                    <a:pt x="26259" y="8621"/>
                  </a:lnTo>
                  <a:lnTo>
                    <a:pt x="26192" y="8920"/>
                  </a:lnTo>
                  <a:lnTo>
                    <a:pt x="26126" y="9235"/>
                  </a:lnTo>
                  <a:lnTo>
                    <a:pt x="26059" y="9567"/>
                  </a:lnTo>
                  <a:lnTo>
                    <a:pt x="26026" y="9883"/>
                  </a:lnTo>
                  <a:lnTo>
                    <a:pt x="25993" y="10215"/>
                  </a:lnTo>
                  <a:lnTo>
                    <a:pt x="25927" y="10282"/>
                  </a:lnTo>
                  <a:lnTo>
                    <a:pt x="25677" y="10066"/>
                  </a:lnTo>
                  <a:lnTo>
                    <a:pt x="25428" y="9850"/>
                  </a:lnTo>
                  <a:lnTo>
                    <a:pt x="25179" y="9667"/>
                  </a:lnTo>
                  <a:lnTo>
                    <a:pt x="24913" y="9484"/>
                  </a:lnTo>
                  <a:lnTo>
                    <a:pt x="24648" y="9318"/>
                  </a:lnTo>
                  <a:lnTo>
                    <a:pt x="24382" y="9152"/>
                  </a:lnTo>
                  <a:lnTo>
                    <a:pt x="24116" y="9003"/>
                  </a:lnTo>
                  <a:lnTo>
                    <a:pt x="23834" y="8870"/>
                  </a:lnTo>
                  <a:lnTo>
                    <a:pt x="23535" y="8754"/>
                  </a:lnTo>
                  <a:lnTo>
                    <a:pt x="23253" y="8637"/>
                  </a:lnTo>
                  <a:lnTo>
                    <a:pt x="22954" y="8538"/>
                  </a:lnTo>
                  <a:lnTo>
                    <a:pt x="22655" y="8455"/>
                  </a:lnTo>
                  <a:lnTo>
                    <a:pt x="22356" y="8372"/>
                  </a:lnTo>
                  <a:lnTo>
                    <a:pt x="22057" y="8322"/>
                  </a:lnTo>
                  <a:lnTo>
                    <a:pt x="21758" y="8272"/>
                  </a:lnTo>
                  <a:lnTo>
                    <a:pt x="21459" y="8239"/>
                  </a:lnTo>
                  <a:lnTo>
                    <a:pt x="21143" y="8222"/>
                  </a:lnTo>
                  <a:lnTo>
                    <a:pt x="20844" y="8205"/>
                  </a:lnTo>
                  <a:lnTo>
                    <a:pt x="20280" y="8222"/>
                  </a:lnTo>
                  <a:lnTo>
                    <a:pt x="19732" y="8288"/>
                  </a:lnTo>
                  <a:lnTo>
                    <a:pt x="19167" y="8388"/>
                  </a:lnTo>
                  <a:lnTo>
                    <a:pt x="18619" y="8521"/>
                  </a:lnTo>
                  <a:lnTo>
                    <a:pt x="18054" y="8687"/>
                  </a:lnTo>
                  <a:lnTo>
                    <a:pt x="17506" y="8903"/>
                  </a:lnTo>
                  <a:lnTo>
                    <a:pt x="16975" y="9136"/>
                  </a:lnTo>
                  <a:lnTo>
                    <a:pt x="16443" y="9418"/>
                  </a:lnTo>
                  <a:lnTo>
                    <a:pt x="15912" y="9733"/>
                  </a:lnTo>
                  <a:lnTo>
                    <a:pt x="15413" y="10082"/>
                  </a:lnTo>
                  <a:lnTo>
                    <a:pt x="14915" y="10448"/>
                  </a:lnTo>
                  <a:lnTo>
                    <a:pt x="14434" y="10863"/>
                  </a:lnTo>
                  <a:lnTo>
                    <a:pt x="13952" y="11295"/>
                  </a:lnTo>
                  <a:lnTo>
                    <a:pt x="13503" y="11760"/>
                  </a:lnTo>
                  <a:lnTo>
                    <a:pt x="13072" y="12258"/>
                  </a:lnTo>
                  <a:lnTo>
                    <a:pt x="12656" y="12773"/>
                  </a:lnTo>
                  <a:lnTo>
                    <a:pt x="12274" y="13304"/>
                  </a:lnTo>
                  <a:lnTo>
                    <a:pt x="11942" y="13836"/>
                  </a:lnTo>
                  <a:lnTo>
                    <a:pt x="11593" y="13886"/>
                  </a:lnTo>
                  <a:lnTo>
                    <a:pt x="11245" y="13935"/>
                  </a:lnTo>
                  <a:lnTo>
                    <a:pt x="10912" y="14002"/>
                  </a:lnTo>
                  <a:lnTo>
                    <a:pt x="10564" y="14085"/>
                  </a:lnTo>
                  <a:lnTo>
                    <a:pt x="10232" y="14168"/>
                  </a:lnTo>
                  <a:lnTo>
                    <a:pt x="9883" y="14268"/>
                  </a:lnTo>
                  <a:lnTo>
                    <a:pt x="9551" y="14384"/>
                  </a:lnTo>
                  <a:lnTo>
                    <a:pt x="9202" y="14500"/>
                  </a:lnTo>
                  <a:lnTo>
                    <a:pt x="8853" y="14633"/>
                  </a:lnTo>
                  <a:lnTo>
                    <a:pt x="8488" y="14782"/>
                  </a:lnTo>
                  <a:lnTo>
                    <a:pt x="8139" y="14949"/>
                  </a:lnTo>
                  <a:lnTo>
                    <a:pt x="7790" y="15115"/>
                  </a:lnTo>
                  <a:lnTo>
                    <a:pt x="7458" y="15297"/>
                  </a:lnTo>
                  <a:lnTo>
                    <a:pt x="7109" y="15480"/>
                  </a:lnTo>
                  <a:lnTo>
                    <a:pt x="6777" y="15679"/>
                  </a:lnTo>
                  <a:lnTo>
                    <a:pt x="6461" y="15895"/>
                  </a:lnTo>
                  <a:lnTo>
                    <a:pt x="6146" y="16111"/>
                  </a:lnTo>
                  <a:lnTo>
                    <a:pt x="5830" y="16344"/>
                  </a:lnTo>
                  <a:lnTo>
                    <a:pt x="5531" y="16576"/>
                  </a:lnTo>
                  <a:lnTo>
                    <a:pt x="5232" y="16825"/>
                  </a:lnTo>
                  <a:lnTo>
                    <a:pt x="4933" y="17074"/>
                  </a:lnTo>
                  <a:lnTo>
                    <a:pt x="4651" y="17340"/>
                  </a:lnTo>
                  <a:lnTo>
                    <a:pt x="4385" y="17606"/>
                  </a:lnTo>
                  <a:lnTo>
                    <a:pt x="4120" y="17888"/>
                  </a:lnTo>
                  <a:lnTo>
                    <a:pt x="3638" y="18436"/>
                  </a:lnTo>
                  <a:lnTo>
                    <a:pt x="3173" y="19018"/>
                  </a:lnTo>
                  <a:lnTo>
                    <a:pt x="2758" y="19616"/>
                  </a:lnTo>
                  <a:lnTo>
                    <a:pt x="2359" y="20247"/>
                  </a:lnTo>
                  <a:lnTo>
                    <a:pt x="1977" y="20894"/>
                  </a:lnTo>
                  <a:lnTo>
                    <a:pt x="1645" y="21559"/>
                  </a:lnTo>
                  <a:lnTo>
                    <a:pt x="1329" y="22256"/>
                  </a:lnTo>
                  <a:lnTo>
                    <a:pt x="1064" y="22970"/>
                  </a:lnTo>
                  <a:lnTo>
                    <a:pt x="814" y="23685"/>
                  </a:lnTo>
                  <a:lnTo>
                    <a:pt x="599" y="24432"/>
                  </a:lnTo>
                  <a:lnTo>
                    <a:pt x="416" y="25196"/>
                  </a:lnTo>
                  <a:lnTo>
                    <a:pt x="266" y="25960"/>
                  </a:lnTo>
                  <a:lnTo>
                    <a:pt x="150" y="26741"/>
                  </a:lnTo>
                  <a:lnTo>
                    <a:pt x="67" y="27538"/>
                  </a:lnTo>
                  <a:lnTo>
                    <a:pt x="17" y="28335"/>
                  </a:lnTo>
                  <a:lnTo>
                    <a:pt x="1" y="29132"/>
                  </a:lnTo>
                  <a:lnTo>
                    <a:pt x="17" y="29664"/>
                  </a:lnTo>
                  <a:lnTo>
                    <a:pt x="51" y="30179"/>
                  </a:lnTo>
                  <a:lnTo>
                    <a:pt x="84" y="30693"/>
                  </a:lnTo>
                  <a:lnTo>
                    <a:pt x="150" y="31192"/>
                  </a:lnTo>
                  <a:lnTo>
                    <a:pt x="217" y="31690"/>
                  </a:lnTo>
                  <a:lnTo>
                    <a:pt x="316" y="32172"/>
                  </a:lnTo>
                  <a:lnTo>
                    <a:pt x="416" y="32637"/>
                  </a:lnTo>
                  <a:lnTo>
                    <a:pt x="532" y="33102"/>
                  </a:lnTo>
                  <a:lnTo>
                    <a:pt x="682" y="33533"/>
                  </a:lnTo>
                  <a:lnTo>
                    <a:pt x="831" y="33965"/>
                  </a:lnTo>
                  <a:lnTo>
                    <a:pt x="997" y="34397"/>
                  </a:lnTo>
                  <a:lnTo>
                    <a:pt x="1163" y="34796"/>
                  </a:lnTo>
                  <a:lnTo>
                    <a:pt x="1363" y="35194"/>
                  </a:lnTo>
                  <a:lnTo>
                    <a:pt x="1578" y="35576"/>
                  </a:lnTo>
                  <a:lnTo>
                    <a:pt x="1794" y="35942"/>
                  </a:lnTo>
                  <a:lnTo>
                    <a:pt x="2027" y="36291"/>
                  </a:lnTo>
                  <a:lnTo>
                    <a:pt x="2276" y="36623"/>
                  </a:lnTo>
                  <a:lnTo>
                    <a:pt x="2542" y="36938"/>
                  </a:lnTo>
                  <a:lnTo>
                    <a:pt x="2824" y="37254"/>
                  </a:lnTo>
                  <a:lnTo>
                    <a:pt x="3123" y="37553"/>
                  </a:lnTo>
                  <a:lnTo>
                    <a:pt x="3422" y="37835"/>
                  </a:lnTo>
                  <a:lnTo>
                    <a:pt x="3738" y="38101"/>
                  </a:lnTo>
                  <a:lnTo>
                    <a:pt x="4070" y="38367"/>
                  </a:lnTo>
                  <a:lnTo>
                    <a:pt x="4419" y="38599"/>
                  </a:lnTo>
                  <a:lnTo>
                    <a:pt x="4784" y="38832"/>
                  </a:lnTo>
                  <a:lnTo>
                    <a:pt x="5166" y="39048"/>
                  </a:lnTo>
                  <a:lnTo>
                    <a:pt x="5548" y="39263"/>
                  </a:lnTo>
                  <a:lnTo>
                    <a:pt x="5947" y="39446"/>
                  </a:lnTo>
                  <a:lnTo>
                    <a:pt x="6345" y="39612"/>
                  </a:lnTo>
                  <a:lnTo>
                    <a:pt x="6777" y="39778"/>
                  </a:lnTo>
                  <a:lnTo>
                    <a:pt x="7209" y="39928"/>
                  </a:lnTo>
                  <a:lnTo>
                    <a:pt x="7641" y="40061"/>
                  </a:lnTo>
                  <a:lnTo>
                    <a:pt x="7973" y="40509"/>
                  </a:lnTo>
                  <a:lnTo>
                    <a:pt x="8305" y="40958"/>
                  </a:lnTo>
                  <a:lnTo>
                    <a:pt x="8670" y="41373"/>
                  </a:lnTo>
                  <a:lnTo>
                    <a:pt x="9052" y="41771"/>
                  </a:lnTo>
                  <a:lnTo>
                    <a:pt x="9451" y="42137"/>
                  </a:lnTo>
                  <a:lnTo>
                    <a:pt x="9883" y="42502"/>
                  </a:lnTo>
                  <a:lnTo>
                    <a:pt x="10315" y="42818"/>
                  </a:lnTo>
                  <a:lnTo>
                    <a:pt x="10763" y="43117"/>
                  </a:lnTo>
                  <a:lnTo>
                    <a:pt x="11112" y="43333"/>
                  </a:lnTo>
                  <a:lnTo>
                    <a:pt x="11477" y="43532"/>
                  </a:lnTo>
                  <a:lnTo>
                    <a:pt x="11859" y="43698"/>
                  </a:lnTo>
                  <a:lnTo>
                    <a:pt x="12225" y="43847"/>
                  </a:lnTo>
                  <a:lnTo>
                    <a:pt x="12607" y="43980"/>
                  </a:lnTo>
                  <a:lnTo>
                    <a:pt x="12972" y="44097"/>
                  </a:lnTo>
                  <a:lnTo>
                    <a:pt x="13354" y="44180"/>
                  </a:lnTo>
                  <a:lnTo>
                    <a:pt x="13736" y="44246"/>
                  </a:lnTo>
                  <a:lnTo>
                    <a:pt x="14101" y="44296"/>
                  </a:lnTo>
                  <a:lnTo>
                    <a:pt x="14483" y="44312"/>
                  </a:lnTo>
                  <a:lnTo>
                    <a:pt x="14865" y="44312"/>
                  </a:lnTo>
                  <a:lnTo>
                    <a:pt x="15231" y="44296"/>
                  </a:lnTo>
                  <a:lnTo>
                    <a:pt x="15613" y="44263"/>
                  </a:lnTo>
                  <a:lnTo>
                    <a:pt x="15978" y="44196"/>
                  </a:lnTo>
                  <a:lnTo>
                    <a:pt x="16343" y="44113"/>
                  </a:lnTo>
                  <a:lnTo>
                    <a:pt x="16709" y="44013"/>
                  </a:lnTo>
                  <a:lnTo>
                    <a:pt x="17024" y="43897"/>
                  </a:lnTo>
                  <a:lnTo>
                    <a:pt x="17323" y="43764"/>
                  </a:lnTo>
                  <a:lnTo>
                    <a:pt x="17622" y="43631"/>
                  </a:lnTo>
                  <a:lnTo>
                    <a:pt x="17905" y="43482"/>
                  </a:lnTo>
                  <a:lnTo>
                    <a:pt x="18170" y="43333"/>
                  </a:lnTo>
                  <a:lnTo>
                    <a:pt x="18436" y="43150"/>
                  </a:lnTo>
                  <a:lnTo>
                    <a:pt x="18702" y="42967"/>
                  </a:lnTo>
                  <a:lnTo>
                    <a:pt x="18951" y="42784"/>
                  </a:lnTo>
                  <a:lnTo>
                    <a:pt x="19184" y="42585"/>
                  </a:lnTo>
                  <a:lnTo>
                    <a:pt x="19416" y="42369"/>
                  </a:lnTo>
                  <a:lnTo>
                    <a:pt x="19632" y="42153"/>
                  </a:lnTo>
                  <a:lnTo>
                    <a:pt x="19848" y="41937"/>
                  </a:lnTo>
                  <a:lnTo>
                    <a:pt x="20047" y="41688"/>
                  </a:lnTo>
                  <a:lnTo>
                    <a:pt x="20246" y="41456"/>
                  </a:lnTo>
                  <a:lnTo>
                    <a:pt x="20612" y="40958"/>
                  </a:lnTo>
                  <a:lnTo>
                    <a:pt x="20728" y="41323"/>
                  </a:lnTo>
                  <a:lnTo>
                    <a:pt x="20844" y="41688"/>
                  </a:lnTo>
                  <a:lnTo>
                    <a:pt x="20977" y="42054"/>
                  </a:lnTo>
                  <a:lnTo>
                    <a:pt x="21127" y="42402"/>
                  </a:lnTo>
                  <a:lnTo>
                    <a:pt x="20828" y="42569"/>
                  </a:lnTo>
                  <a:lnTo>
                    <a:pt x="20529" y="42751"/>
                  </a:lnTo>
                  <a:lnTo>
                    <a:pt x="20230" y="42934"/>
                  </a:lnTo>
                  <a:lnTo>
                    <a:pt x="19948" y="43150"/>
                  </a:lnTo>
                  <a:lnTo>
                    <a:pt x="19698" y="43349"/>
                  </a:lnTo>
                  <a:lnTo>
                    <a:pt x="19466" y="43565"/>
                  </a:lnTo>
                  <a:lnTo>
                    <a:pt x="19250" y="43781"/>
                  </a:lnTo>
                  <a:lnTo>
                    <a:pt x="19051" y="44013"/>
                  </a:lnTo>
                  <a:lnTo>
                    <a:pt x="18851" y="44263"/>
                  </a:lnTo>
                  <a:lnTo>
                    <a:pt x="18669" y="44495"/>
                  </a:lnTo>
                  <a:lnTo>
                    <a:pt x="18503" y="44761"/>
                  </a:lnTo>
                  <a:lnTo>
                    <a:pt x="18353" y="45010"/>
                  </a:lnTo>
                  <a:lnTo>
                    <a:pt x="18220" y="45276"/>
                  </a:lnTo>
                  <a:lnTo>
                    <a:pt x="18104" y="45541"/>
                  </a:lnTo>
                  <a:lnTo>
                    <a:pt x="18004" y="45824"/>
                  </a:lnTo>
                  <a:lnTo>
                    <a:pt x="17921" y="46090"/>
                  </a:lnTo>
                  <a:lnTo>
                    <a:pt x="17855" y="46372"/>
                  </a:lnTo>
                  <a:lnTo>
                    <a:pt x="17788" y="46654"/>
                  </a:lnTo>
                  <a:lnTo>
                    <a:pt x="17755" y="46937"/>
                  </a:lnTo>
                  <a:lnTo>
                    <a:pt x="17739" y="47236"/>
                  </a:lnTo>
                  <a:lnTo>
                    <a:pt x="17739" y="47568"/>
                  </a:lnTo>
                  <a:lnTo>
                    <a:pt x="17755" y="47916"/>
                  </a:lnTo>
                  <a:lnTo>
                    <a:pt x="17805" y="48249"/>
                  </a:lnTo>
                  <a:lnTo>
                    <a:pt x="17871" y="48597"/>
                  </a:lnTo>
                  <a:lnTo>
                    <a:pt x="17955" y="48930"/>
                  </a:lnTo>
                  <a:lnTo>
                    <a:pt x="18071" y="49262"/>
                  </a:lnTo>
                  <a:lnTo>
                    <a:pt x="18204" y="49577"/>
                  </a:lnTo>
                  <a:lnTo>
                    <a:pt x="18353" y="49910"/>
                  </a:lnTo>
                  <a:lnTo>
                    <a:pt x="18071" y="50142"/>
                  </a:lnTo>
                  <a:lnTo>
                    <a:pt x="17788" y="50408"/>
                  </a:lnTo>
                  <a:lnTo>
                    <a:pt x="17506" y="50674"/>
                  </a:lnTo>
                  <a:lnTo>
                    <a:pt x="17240" y="50939"/>
                  </a:lnTo>
                  <a:lnTo>
                    <a:pt x="16842" y="51404"/>
                  </a:lnTo>
                  <a:lnTo>
                    <a:pt x="16642" y="51637"/>
                  </a:lnTo>
                  <a:lnTo>
                    <a:pt x="16476" y="51869"/>
                  </a:lnTo>
                  <a:lnTo>
                    <a:pt x="16310" y="52102"/>
                  </a:lnTo>
                  <a:lnTo>
                    <a:pt x="16161" y="52334"/>
                  </a:lnTo>
                  <a:lnTo>
                    <a:pt x="16028" y="52550"/>
                  </a:lnTo>
                  <a:lnTo>
                    <a:pt x="15895" y="52783"/>
                  </a:lnTo>
                  <a:lnTo>
                    <a:pt x="15779" y="53015"/>
                  </a:lnTo>
                  <a:lnTo>
                    <a:pt x="15679" y="53264"/>
                  </a:lnTo>
                  <a:lnTo>
                    <a:pt x="15596" y="53497"/>
                  </a:lnTo>
                  <a:lnTo>
                    <a:pt x="15530" y="53729"/>
                  </a:lnTo>
                  <a:lnTo>
                    <a:pt x="15463" y="53962"/>
                  </a:lnTo>
                  <a:lnTo>
                    <a:pt x="15413" y="54195"/>
                  </a:lnTo>
                  <a:lnTo>
                    <a:pt x="15380" y="54427"/>
                  </a:lnTo>
                  <a:lnTo>
                    <a:pt x="15347" y="54660"/>
                  </a:lnTo>
                  <a:lnTo>
                    <a:pt x="15347" y="54875"/>
                  </a:lnTo>
                  <a:lnTo>
                    <a:pt x="15347" y="55091"/>
                  </a:lnTo>
                  <a:lnTo>
                    <a:pt x="15364" y="55307"/>
                  </a:lnTo>
                  <a:lnTo>
                    <a:pt x="15380" y="55540"/>
                  </a:lnTo>
                  <a:lnTo>
                    <a:pt x="15413" y="55756"/>
                  </a:lnTo>
                  <a:lnTo>
                    <a:pt x="15463" y="55972"/>
                  </a:lnTo>
                  <a:lnTo>
                    <a:pt x="15530" y="56188"/>
                  </a:lnTo>
                  <a:lnTo>
                    <a:pt x="15596" y="56403"/>
                  </a:lnTo>
                  <a:lnTo>
                    <a:pt x="15679" y="56603"/>
                  </a:lnTo>
                  <a:lnTo>
                    <a:pt x="15779" y="56819"/>
                  </a:lnTo>
                  <a:lnTo>
                    <a:pt x="15878" y="57018"/>
                  </a:lnTo>
                  <a:lnTo>
                    <a:pt x="15995" y="57234"/>
                  </a:lnTo>
                  <a:lnTo>
                    <a:pt x="16128" y="57433"/>
                  </a:lnTo>
                  <a:lnTo>
                    <a:pt x="16260" y="57616"/>
                  </a:lnTo>
                  <a:lnTo>
                    <a:pt x="16410" y="57815"/>
                  </a:lnTo>
                  <a:lnTo>
                    <a:pt x="16576" y="57998"/>
                  </a:lnTo>
                  <a:lnTo>
                    <a:pt x="16892" y="58330"/>
                  </a:lnTo>
                  <a:lnTo>
                    <a:pt x="17240" y="58646"/>
                  </a:lnTo>
                  <a:lnTo>
                    <a:pt x="17606" y="58928"/>
                  </a:lnTo>
                  <a:lnTo>
                    <a:pt x="18004" y="59177"/>
                  </a:lnTo>
                  <a:lnTo>
                    <a:pt x="18420" y="59393"/>
                  </a:lnTo>
                  <a:lnTo>
                    <a:pt x="18835" y="59559"/>
                  </a:lnTo>
                  <a:lnTo>
                    <a:pt x="19267" y="59709"/>
                  </a:lnTo>
                  <a:lnTo>
                    <a:pt x="19715" y="59825"/>
                  </a:lnTo>
                  <a:lnTo>
                    <a:pt x="20114" y="59875"/>
                  </a:lnTo>
                  <a:lnTo>
                    <a:pt x="20529" y="59924"/>
                  </a:lnTo>
                  <a:lnTo>
                    <a:pt x="20927" y="59941"/>
                  </a:lnTo>
                  <a:lnTo>
                    <a:pt x="21359" y="59924"/>
                  </a:lnTo>
                  <a:lnTo>
                    <a:pt x="21774" y="59891"/>
                  </a:lnTo>
                  <a:lnTo>
                    <a:pt x="22206" y="59825"/>
                  </a:lnTo>
                  <a:lnTo>
                    <a:pt x="22622" y="59742"/>
                  </a:lnTo>
                  <a:lnTo>
                    <a:pt x="23053" y="59626"/>
                  </a:lnTo>
                  <a:lnTo>
                    <a:pt x="23485" y="59493"/>
                  </a:lnTo>
                  <a:lnTo>
                    <a:pt x="23917" y="59343"/>
                  </a:lnTo>
                  <a:lnTo>
                    <a:pt x="24349" y="59160"/>
                  </a:lnTo>
                  <a:lnTo>
                    <a:pt x="24764" y="58945"/>
                  </a:lnTo>
                  <a:lnTo>
                    <a:pt x="25196" y="58729"/>
                  </a:lnTo>
                  <a:lnTo>
                    <a:pt x="25611" y="58480"/>
                  </a:lnTo>
                  <a:lnTo>
                    <a:pt x="26026" y="58197"/>
                  </a:lnTo>
                  <a:lnTo>
                    <a:pt x="26425" y="57915"/>
                  </a:lnTo>
                  <a:lnTo>
                    <a:pt x="26807" y="57616"/>
                  </a:lnTo>
                  <a:lnTo>
                    <a:pt x="27172" y="57300"/>
                  </a:lnTo>
                  <a:lnTo>
                    <a:pt x="27521" y="56968"/>
                  </a:lnTo>
                  <a:lnTo>
                    <a:pt x="27870" y="56636"/>
                  </a:lnTo>
                  <a:lnTo>
                    <a:pt x="28185" y="56287"/>
                  </a:lnTo>
                  <a:lnTo>
                    <a:pt x="28501" y="55922"/>
                  </a:lnTo>
                  <a:lnTo>
                    <a:pt x="28783" y="55556"/>
                  </a:lnTo>
                  <a:lnTo>
                    <a:pt x="29066" y="55174"/>
                  </a:lnTo>
                  <a:lnTo>
                    <a:pt x="29315" y="54776"/>
                  </a:lnTo>
                  <a:lnTo>
                    <a:pt x="29547" y="54394"/>
                  </a:lnTo>
                  <a:lnTo>
                    <a:pt x="29780" y="53979"/>
                  </a:lnTo>
                  <a:lnTo>
                    <a:pt x="29979" y="53580"/>
                  </a:lnTo>
                  <a:lnTo>
                    <a:pt x="30162" y="53165"/>
                  </a:lnTo>
                  <a:lnTo>
                    <a:pt x="30328" y="52750"/>
                  </a:lnTo>
                  <a:lnTo>
                    <a:pt x="30477" y="52318"/>
                  </a:lnTo>
                  <a:lnTo>
                    <a:pt x="30594" y="51886"/>
                  </a:lnTo>
                  <a:lnTo>
                    <a:pt x="30959" y="51670"/>
                  </a:lnTo>
                  <a:lnTo>
                    <a:pt x="31324" y="51404"/>
                  </a:lnTo>
                  <a:lnTo>
                    <a:pt x="31706" y="51139"/>
                  </a:lnTo>
                  <a:lnTo>
                    <a:pt x="32072" y="50856"/>
                  </a:lnTo>
                  <a:lnTo>
                    <a:pt x="32736" y="51421"/>
                  </a:lnTo>
                  <a:lnTo>
                    <a:pt x="32720" y="52135"/>
                  </a:lnTo>
                  <a:lnTo>
                    <a:pt x="32736" y="52799"/>
                  </a:lnTo>
                  <a:lnTo>
                    <a:pt x="32786" y="53447"/>
                  </a:lnTo>
                  <a:lnTo>
                    <a:pt x="32869" y="54062"/>
                  </a:lnTo>
                  <a:lnTo>
                    <a:pt x="32985" y="54660"/>
                  </a:lnTo>
                  <a:lnTo>
                    <a:pt x="33135" y="55224"/>
                  </a:lnTo>
                  <a:lnTo>
                    <a:pt x="33317" y="55772"/>
                  </a:lnTo>
                  <a:lnTo>
                    <a:pt x="33533" y="56287"/>
                  </a:lnTo>
                  <a:lnTo>
                    <a:pt x="33683" y="56619"/>
                  </a:lnTo>
                  <a:lnTo>
                    <a:pt x="33866" y="56952"/>
                  </a:lnTo>
                  <a:lnTo>
                    <a:pt x="34065" y="57267"/>
                  </a:lnTo>
                  <a:lnTo>
                    <a:pt x="34281" y="57583"/>
                  </a:lnTo>
                  <a:lnTo>
                    <a:pt x="34513" y="57882"/>
                  </a:lnTo>
                  <a:lnTo>
                    <a:pt x="34762" y="58164"/>
                  </a:lnTo>
                  <a:lnTo>
                    <a:pt x="35028" y="58446"/>
                  </a:lnTo>
                  <a:lnTo>
                    <a:pt x="35310" y="58712"/>
                  </a:lnTo>
                  <a:lnTo>
                    <a:pt x="35609" y="58961"/>
                  </a:lnTo>
                  <a:lnTo>
                    <a:pt x="35908" y="59194"/>
                  </a:lnTo>
                  <a:lnTo>
                    <a:pt x="36241" y="59426"/>
                  </a:lnTo>
                  <a:lnTo>
                    <a:pt x="36573" y="59642"/>
                  </a:lnTo>
                  <a:lnTo>
                    <a:pt x="36905" y="59841"/>
                  </a:lnTo>
                  <a:lnTo>
                    <a:pt x="37270" y="60024"/>
                  </a:lnTo>
                  <a:lnTo>
                    <a:pt x="37636" y="60190"/>
                  </a:lnTo>
                  <a:lnTo>
                    <a:pt x="38018" y="60340"/>
                  </a:lnTo>
                  <a:lnTo>
                    <a:pt x="38400" y="60473"/>
                  </a:lnTo>
                  <a:lnTo>
                    <a:pt x="38782" y="60589"/>
                  </a:lnTo>
                  <a:lnTo>
                    <a:pt x="39164" y="60688"/>
                  </a:lnTo>
                  <a:lnTo>
                    <a:pt x="39562" y="60755"/>
                  </a:lnTo>
                  <a:lnTo>
                    <a:pt x="39944" y="60821"/>
                  </a:lnTo>
                  <a:lnTo>
                    <a:pt x="40343" y="60855"/>
                  </a:lnTo>
                  <a:lnTo>
                    <a:pt x="40725" y="60871"/>
                  </a:lnTo>
                  <a:lnTo>
                    <a:pt x="41123" y="60888"/>
                  </a:lnTo>
                  <a:lnTo>
                    <a:pt x="41505" y="60871"/>
                  </a:lnTo>
                  <a:lnTo>
                    <a:pt x="41887" y="60838"/>
                  </a:lnTo>
                  <a:lnTo>
                    <a:pt x="42253" y="60771"/>
                  </a:lnTo>
                  <a:lnTo>
                    <a:pt x="42635" y="60705"/>
                  </a:lnTo>
                  <a:lnTo>
                    <a:pt x="43000" y="60622"/>
                  </a:lnTo>
                  <a:lnTo>
                    <a:pt x="43366" y="60506"/>
                  </a:lnTo>
                  <a:lnTo>
                    <a:pt x="43714" y="60373"/>
                  </a:lnTo>
                  <a:lnTo>
                    <a:pt x="44047" y="60240"/>
                  </a:lnTo>
                  <a:lnTo>
                    <a:pt x="44462" y="60024"/>
                  </a:lnTo>
                  <a:lnTo>
                    <a:pt x="44860" y="59792"/>
                  </a:lnTo>
                  <a:lnTo>
                    <a:pt x="45242" y="59542"/>
                  </a:lnTo>
                  <a:lnTo>
                    <a:pt x="45608" y="59260"/>
                  </a:lnTo>
                  <a:lnTo>
                    <a:pt x="45957" y="58961"/>
                  </a:lnTo>
                  <a:lnTo>
                    <a:pt x="46289" y="58629"/>
                  </a:lnTo>
                  <a:lnTo>
                    <a:pt x="46604" y="58280"/>
                  </a:lnTo>
                  <a:lnTo>
                    <a:pt x="46903" y="57898"/>
                  </a:lnTo>
                  <a:lnTo>
                    <a:pt x="47800" y="58064"/>
                  </a:lnTo>
                  <a:lnTo>
                    <a:pt x="48697" y="58214"/>
                  </a:lnTo>
                  <a:lnTo>
                    <a:pt x="49610" y="58330"/>
                  </a:lnTo>
                  <a:lnTo>
                    <a:pt x="50524" y="58430"/>
                  </a:lnTo>
                  <a:lnTo>
                    <a:pt x="51205" y="58496"/>
                  </a:lnTo>
                  <a:lnTo>
                    <a:pt x="51886" y="58529"/>
                  </a:lnTo>
                  <a:lnTo>
                    <a:pt x="52550" y="58563"/>
                  </a:lnTo>
                  <a:lnTo>
                    <a:pt x="53198" y="58579"/>
                  </a:lnTo>
                  <a:lnTo>
                    <a:pt x="53846" y="58579"/>
                  </a:lnTo>
                  <a:lnTo>
                    <a:pt x="54477" y="58563"/>
                  </a:lnTo>
                  <a:lnTo>
                    <a:pt x="55091" y="58546"/>
                  </a:lnTo>
                  <a:lnTo>
                    <a:pt x="55689" y="58496"/>
                  </a:lnTo>
                  <a:lnTo>
                    <a:pt x="56121" y="58928"/>
                  </a:lnTo>
                  <a:lnTo>
                    <a:pt x="56553" y="59327"/>
                  </a:lnTo>
                  <a:lnTo>
                    <a:pt x="57001" y="59692"/>
                  </a:lnTo>
                  <a:lnTo>
                    <a:pt x="57433" y="60024"/>
                  </a:lnTo>
                  <a:lnTo>
                    <a:pt x="57881" y="60323"/>
                  </a:lnTo>
                  <a:lnTo>
                    <a:pt x="58297" y="60589"/>
                  </a:lnTo>
                  <a:lnTo>
                    <a:pt x="58712" y="60838"/>
                  </a:lnTo>
                  <a:lnTo>
                    <a:pt x="59077" y="61037"/>
                  </a:lnTo>
                  <a:lnTo>
                    <a:pt x="59393" y="60439"/>
                  </a:lnTo>
                  <a:lnTo>
                    <a:pt x="59077" y="60273"/>
                  </a:lnTo>
                  <a:lnTo>
                    <a:pt x="58745" y="60074"/>
                  </a:lnTo>
                  <a:lnTo>
                    <a:pt x="58380" y="59858"/>
                  </a:lnTo>
                  <a:lnTo>
                    <a:pt x="58014" y="59626"/>
                  </a:lnTo>
                  <a:lnTo>
                    <a:pt x="57649" y="59360"/>
                  </a:lnTo>
                  <a:lnTo>
                    <a:pt x="57284" y="59061"/>
                  </a:lnTo>
                  <a:lnTo>
                    <a:pt x="56902" y="58762"/>
                  </a:lnTo>
                  <a:lnTo>
                    <a:pt x="56536" y="58413"/>
                  </a:lnTo>
                  <a:lnTo>
                    <a:pt x="57117" y="58347"/>
                  </a:lnTo>
                  <a:lnTo>
                    <a:pt x="57699" y="58247"/>
                  </a:lnTo>
                  <a:lnTo>
                    <a:pt x="58247" y="58147"/>
                  </a:lnTo>
                  <a:lnTo>
                    <a:pt x="58795" y="58014"/>
                  </a:lnTo>
                  <a:lnTo>
                    <a:pt x="59326" y="57882"/>
                  </a:lnTo>
                  <a:lnTo>
                    <a:pt x="59841" y="57732"/>
                  </a:lnTo>
                  <a:lnTo>
                    <a:pt x="60356" y="57566"/>
                  </a:lnTo>
                  <a:lnTo>
                    <a:pt x="60854" y="57400"/>
                  </a:lnTo>
                  <a:lnTo>
                    <a:pt x="61336" y="57201"/>
                  </a:lnTo>
                  <a:lnTo>
                    <a:pt x="61801" y="56985"/>
                  </a:lnTo>
                  <a:lnTo>
                    <a:pt x="62266" y="56769"/>
                  </a:lnTo>
                  <a:lnTo>
                    <a:pt x="62715" y="56536"/>
                  </a:lnTo>
                  <a:lnTo>
                    <a:pt x="63146" y="56287"/>
                  </a:lnTo>
                  <a:lnTo>
                    <a:pt x="63578" y="56021"/>
                  </a:lnTo>
                  <a:lnTo>
                    <a:pt x="63977" y="55739"/>
                  </a:lnTo>
                  <a:lnTo>
                    <a:pt x="64375" y="55440"/>
                  </a:lnTo>
                  <a:lnTo>
                    <a:pt x="64741" y="55158"/>
                  </a:lnTo>
                  <a:lnTo>
                    <a:pt x="65073" y="54859"/>
                  </a:lnTo>
                  <a:lnTo>
                    <a:pt x="65405" y="54527"/>
                  </a:lnTo>
                  <a:lnTo>
                    <a:pt x="65721" y="54195"/>
                  </a:lnTo>
                  <a:lnTo>
                    <a:pt x="66020" y="53846"/>
                  </a:lnTo>
                  <a:lnTo>
                    <a:pt x="66319" y="53480"/>
                  </a:lnTo>
                  <a:lnTo>
                    <a:pt x="66584" y="53115"/>
                  </a:lnTo>
                  <a:lnTo>
                    <a:pt x="66850" y="52716"/>
                  </a:lnTo>
                  <a:lnTo>
                    <a:pt x="67083" y="52318"/>
                  </a:lnTo>
                  <a:lnTo>
                    <a:pt x="67315" y="51919"/>
                  </a:lnTo>
                  <a:lnTo>
                    <a:pt x="67531" y="51487"/>
                  </a:lnTo>
                  <a:lnTo>
                    <a:pt x="67714" y="51072"/>
                  </a:lnTo>
                  <a:lnTo>
                    <a:pt x="67880" y="50640"/>
                  </a:lnTo>
                  <a:lnTo>
                    <a:pt x="68046" y="50192"/>
                  </a:lnTo>
                  <a:lnTo>
                    <a:pt x="68179" y="49743"/>
                  </a:lnTo>
                  <a:lnTo>
                    <a:pt x="68295" y="49295"/>
                  </a:lnTo>
                  <a:lnTo>
                    <a:pt x="68395" y="48797"/>
                  </a:lnTo>
                  <a:lnTo>
                    <a:pt x="68478" y="48315"/>
                  </a:lnTo>
                  <a:lnTo>
                    <a:pt x="68528" y="47850"/>
                  </a:lnTo>
                  <a:lnTo>
                    <a:pt x="68544" y="47368"/>
                  </a:lnTo>
                  <a:lnTo>
                    <a:pt x="68544" y="46903"/>
                  </a:lnTo>
                  <a:lnTo>
                    <a:pt x="68528" y="46455"/>
                  </a:lnTo>
                  <a:lnTo>
                    <a:pt x="68494" y="46007"/>
                  </a:lnTo>
                  <a:lnTo>
                    <a:pt x="68411" y="45558"/>
                  </a:lnTo>
                  <a:lnTo>
                    <a:pt x="68328" y="45126"/>
                  </a:lnTo>
                  <a:lnTo>
                    <a:pt x="68212" y="44694"/>
                  </a:lnTo>
                  <a:lnTo>
                    <a:pt x="68079" y="44279"/>
                  </a:lnTo>
                  <a:lnTo>
                    <a:pt x="67913" y="43881"/>
                  </a:lnTo>
                  <a:lnTo>
                    <a:pt x="67730" y="43482"/>
                  </a:lnTo>
                  <a:lnTo>
                    <a:pt x="67514" y="43100"/>
                  </a:lnTo>
                  <a:lnTo>
                    <a:pt x="67282" y="42735"/>
                  </a:lnTo>
                  <a:lnTo>
                    <a:pt x="67033" y="42386"/>
                  </a:lnTo>
                  <a:lnTo>
                    <a:pt x="66701" y="41971"/>
                  </a:lnTo>
                  <a:lnTo>
                    <a:pt x="66335" y="41555"/>
                  </a:lnTo>
                  <a:lnTo>
                    <a:pt x="65953" y="41157"/>
                  </a:lnTo>
                  <a:lnTo>
                    <a:pt x="65571" y="40758"/>
                  </a:lnTo>
                  <a:lnTo>
                    <a:pt x="65056" y="40243"/>
                  </a:lnTo>
                  <a:lnTo>
                    <a:pt x="65056" y="40243"/>
                  </a:lnTo>
                  <a:lnTo>
                    <a:pt x="65372" y="40260"/>
                  </a:lnTo>
                  <a:lnTo>
                    <a:pt x="65687" y="40243"/>
                  </a:lnTo>
                  <a:lnTo>
                    <a:pt x="65986" y="40243"/>
                  </a:lnTo>
                  <a:lnTo>
                    <a:pt x="66285" y="40210"/>
                  </a:lnTo>
                  <a:lnTo>
                    <a:pt x="66584" y="40177"/>
                  </a:lnTo>
                  <a:lnTo>
                    <a:pt x="66883" y="40127"/>
                  </a:lnTo>
                  <a:lnTo>
                    <a:pt x="67166" y="40061"/>
                  </a:lnTo>
                  <a:lnTo>
                    <a:pt x="67448" y="39978"/>
                  </a:lnTo>
                  <a:lnTo>
                    <a:pt x="67730" y="39895"/>
                  </a:lnTo>
                  <a:lnTo>
                    <a:pt x="67996" y="39795"/>
                  </a:lnTo>
                  <a:lnTo>
                    <a:pt x="68262" y="39679"/>
                  </a:lnTo>
                  <a:lnTo>
                    <a:pt x="68528" y="39546"/>
                  </a:lnTo>
                  <a:lnTo>
                    <a:pt x="68777" y="39413"/>
                  </a:lnTo>
                  <a:lnTo>
                    <a:pt x="69026" y="39263"/>
                  </a:lnTo>
                  <a:lnTo>
                    <a:pt x="69258" y="39097"/>
                  </a:lnTo>
                  <a:lnTo>
                    <a:pt x="69491" y="38931"/>
                  </a:lnTo>
                  <a:lnTo>
                    <a:pt x="69757" y="38699"/>
                  </a:lnTo>
                  <a:lnTo>
                    <a:pt x="70006" y="38450"/>
                  </a:lnTo>
                  <a:lnTo>
                    <a:pt x="70255" y="38200"/>
                  </a:lnTo>
                  <a:lnTo>
                    <a:pt x="70471" y="37918"/>
                  </a:lnTo>
                  <a:lnTo>
                    <a:pt x="70687" y="37636"/>
                  </a:lnTo>
                  <a:lnTo>
                    <a:pt x="70869" y="37337"/>
                  </a:lnTo>
                  <a:lnTo>
                    <a:pt x="71035" y="37038"/>
                  </a:lnTo>
                  <a:lnTo>
                    <a:pt x="71202" y="36706"/>
                  </a:lnTo>
                  <a:lnTo>
                    <a:pt x="71334" y="36374"/>
                  </a:lnTo>
                  <a:lnTo>
                    <a:pt x="71467" y="36025"/>
                  </a:lnTo>
                  <a:lnTo>
                    <a:pt x="71567" y="35676"/>
                  </a:lnTo>
                  <a:lnTo>
                    <a:pt x="71650" y="35311"/>
                  </a:lnTo>
                  <a:lnTo>
                    <a:pt x="71716" y="34945"/>
                  </a:lnTo>
                  <a:lnTo>
                    <a:pt x="71766" y="34563"/>
                  </a:lnTo>
                  <a:lnTo>
                    <a:pt x="71799" y="34165"/>
                  </a:lnTo>
                  <a:lnTo>
                    <a:pt x="71799" y="33766"/>
                  </a:lnTo>
                  <a:lnTo>
                    <a:pt x="71799" y="33367"/>
                  </a:lnTo>
                  <a:lnTo>
                    <a:pt x="71766" y="32969"/>
                  </a:lnTo>
                  <a:lnTo>
                    <a:pt x="72132" y="32686"/>
                  </a:lnTo>
                  <a:lnTo>
                    <a:pt x="72480" y="32404"/>
                  </a:lnTo>
                  <a:lnTo>
                    <a:pt x="72813" y="32105"/>
                  </a:lnTo>
                  <a:lnTo>
                    <a:pt x="73128" y="31790"/>
                  </a:lnTo>
                  <a:lnTo>
                    <a:pt x="73427" y="31474"/>
                  </a:lnTo>
                  <a:lnTo>
                    <a:pt x="73709" y="31125"/>
                  </a:lnTo>
                  <a:lnTo>
                    <a:pt x="73975" y="30793"/>
                  </a:lnTo>
                  <a:lnTo>
                    <a:pt x="74224" y="30428"/>
                  </a:lnTo>
                  <a:lnTo>
                    <a:pt x="74490" y="30046"/>
                  </a:lnTo>
                  <a:lnTo>
                    <a:pt x="74706" y="29647"/>
                  </a:lnTo>
                  <a:lnTo>
                    <a:pt x="74922" y="29215"/>
                  </a:lnTo>
                  <a:lnTo>
                    <a:pt x="75105" y="28800"/>
                  </a:lnTo>
                  <a:lnTo>
                    <a:pt x="75271" y="28352"/>
                  </a:lnTo>
                  <a:lnTo>
                    <a:pt x="75420" y="27903"/>
                  </a:lnTo>
                  <a:lnTo>
                    <a:pt x="75536" y="27438"/>
                  </a:lnTo>
                  <a:lnTo>
                    <a:pt x="75636" y="26973"/>
                  </a:lnTo>
                  <a:lnTo>
                    <a:pt x="75719" y="26508"/>
                  </a:lnTo>
                  <a:lnTo>
                    <a:pt x="75769" y="26026"/>
                  </a:lnTo>
                  <a:lnTo>
                    <a:pt x="75802" y="25545"/>
                  </a:lnTo>
                  <a:lnTo>
                    <a:pt x="75819" y="25063"/>
                  </a:lnTo>
                  <a:lnTo>
                    <a:pt x="75802" y="24581"/>
                  </a:lnTo>
                  <a:lnTo>
                    <a:pt x="75769" y="24100"/>
                  </a:lnTo>
                  <a:lnTo>
                    <a:pt x="75702" y="23635"/>
                  </a:lnTo>
                  <a:lnTo>
                    <a:pt x="75619" y="23153"/>
                  </a:lnTo>
                  <a:lnTo>
                    <a:pt x="75520" y="22721"/>
                  </a:lnTo>
                  <a:lnTo>
                    <a:pt x="75403" y="22323"/>
                  </a:lnTo>
                  <a:lnTo>
                    <a:pt x="75271" y="21924"/>
                  </a:lnTo>
                  <a:lnTo>
                    <a:pt x="75121" y="21526"/>
                  </a:lnTo>
                  <a:lnTo>
                    <a:pt x="75287" y="21144"/>
                  </a:lnTo>
                  <a:lnTo>
                    <a:pt x="75437" y="20745"/>
                  </a:lnTo>
                  <a:lnTo>
                    <a:pt x="75570" y="20346"/>
                  </a:lnTo>
                  <a:lnTo>
                    <a:pt x="75686" y="19931"/>
                  </a:lnTo>
                  <a:lnTo>
                    <a:pt x="75785" y="19549"/>
                  </a:lnTo>
                  <a:lnTo>
                    <a:pt x="75885" y="19167"/>
                  </a:lnTo>
                  <a:lnTo>
                    <a:pt x="75952" y="18768"/>
                  </a:lnTo>
                  <a:lnTo>
                    <a:pt x="76018" y="18370"/>
                  </a:lnTo>
                  <a:lnTo>
                    <a:pt x="76051" y="17971"/>
                  </a:lnTo>
                  <a:lnTo>
                    <a:pt x="76084" y="17573"/>
                  </a:lnTo>
                  <a:lnTo>
                    <a:pt x="76118" y="17174"/>
                  </a:lnTo>
                  <a:lnTo>
                    <a:pt x="76118" y="16759"/>
                  </a:lnTo>
                  <a:lnTo>
                    <a:pt x="76101" y="16344"/>
                  </a:lnTo>
                  <a:lnTo>
                    <a:pt x="76084" y="15928"/>
                  </a:lnTo>
                  <a:lnTo>
                    <a:pt x="76051" y="15513"/>
                  </a:lnTo>
                  <a:lnTo>
                    <a:pt x="76001" y="15098"/>
                  </a:lnTo>
                  <a:lnTo>
                    <a:pt x="75935" y="14683"/>
                  </a:lnTo>
                  <a:lnTo>
                    <a:pt x="75869" y="14251"/>
                  </a:lnTo>
                  <a:lnTo>
                    <a:pt x="75769" y="13819"/>
                  </a:lnTo>
                  <a:lnTo>
                    <a:pt x="75669" y="13404"/>
                  </a:lnTo>
                  <a:lnTo>
                    <a:pt x="75570" y="13005"/>
                  </a:lnTo>
                  <a:lnTo>
                    <a:pt x="75453" y="12623"/>
                  </a:lnTo>
                  <a:lnTo>
                    <a:pt x="75337" y="12241"/>
                  </a:lnTo>
                  <a:lnTo>
                    <a:pt x="75188" y="11859"/>
                  </a:lnTo>
                  <a:lnTo>
                    <a:pt x="74889" y="11095"/>
                  </a:lnTo>
                  <a:lnTo>
                    <a:pt x="74556" y="10331"/>
                  </a:lnTo>
                  <a:lnTo>
                    <a:pt x="74174" y="9584"/>
                  </a:lnTo>
                  <a:lnTo>
                    <a:pt x="73759" y="8853"/>
                  </a:lnTo>
                  <a:lnTo>
                    <a:pt x="73311" y="8122"/>
                  </a:lnTo>
                  <a:lnTo>
                    <a:pt x="72829" y="7425"/>
                  </a:lnTo>
                  <a:lnTo>
                    <a:pt x="72563" y="7076"/>
                  </a:lnTo>
                  <a:lnTo>
                    <a:pt x="72314" y="6761"/>
                  </a:lnTo>
                  <a:lnTo>
                    <a:pt x="72049" y="6428"/>
                  </a:lnTo>
                  <a:lnTo>
                    <a:pt x="71766" y="6113"/>
                  </a:lnTo>
                  <a:lnTo>
                    <a:pt x="71484" y="5814"/>
                  </a:lnTo>
                  <a:lnTo>
                    <a:pt x="71185" y="5515"/>
                  </a:lnTo>
                  <a:lnTo>
                    <a:pt x="70903" y="5233"/>
                  </a:lnTo>
                  <a:lnTo>
                    <a:pt x="70587" y="4950"/>
                  </a:lnTo>
                  <a:lnTo>
                    <a:pt x="70271" y="4684"/>
                  </a:lnTo>
                  <a:lnTo>
                    <a:pt x="69956" y="4419"/>
                  </a:lnTo>
                  <a:lnTo>
                    <a:pt x="69640" y="4170"/>
                  </a:lnTo>
                  <a:lnTo>
                    <a:pt x="69308" y="3937"/>
                  </a:lnTo>
                  <a:lnTo>
                    <a:pt x="68993" y="3721"/>
                  </a:lnTo>
                  <a:lnTo>
                    <a:pt x="68644" y="3505"/>
                  </a:lnTo>
                  <a:lnTo>
                    <a:pt x="68312" y="3306"/>
                  </a:lnTo>
                  <a:lnTo>
                    <a:pt x="67963" y="3107"/>
                  </a:lnTo>
                  <a:lnTo>
                    <a:pt x="67681" y="2824"/>
                  </a:lnTo>
                  <a:lnTo>
                    <a:pt x="67382" y="2559"/>
                  </a:lnTo>
                  <a:lnTo>
                    <a:pt x="67049" y="2309"/>
                  </a:lnTo>
                  <a:lnTo>
                    <a:pt x="66701" y="2077"/>
                  </a:lnTo>
                  <a:lnTo>
                    <a:pt x="66352" y="1844"/>
                  </a:lnTo>
                  <a:lnTo>
                    <a:pt x="65970" y="1645"/>
                  </a:lnTo>
                  <a:lnTo>
                    <a:pt x="65588" y="1462"/>
                  </a:lnTo>
                  <a:lnTo>
                    <a:pt x="65206" y="1296"/>
                  </a:lnTo>
                  <a:lnTo>
                    <a:pt x="64807" y="1147"/>
                  </a:lnTo>
                  <a:lnTo>
                    <a:pt x="64392" y="1031"/>
                  </a:lnTo>
                  <a:lnTo>
                    <a:pt x="63960" y="914"/>
                  </a:lnTo>
                  <a:lnTo>
                    <a:pt x="63528" y="831"/>
                  </a:lnTo>
                  <a:lnTo>
                    <a:pt x="63097" y="765"/>
                  </a:lnTo>
                  <a:lnTo>
                    <a:pt x="62648" y="715"/>
                  </a:lnTo>
                  <a:lnTo>
                    <a:pt x="62200" y="682"/>
                  </a:lnTo>
                  <a:lnTo>
                    <a:pt x="61286" y="682"/>
                  </a:lnTo>
                  <a:lnTo>
                    <a:pt x="60821" y="715"/>
                  </a:lnTo>
                  <a:lnTo>
                    <a:pt x="60373" y="765"/>
                  </a:lnTo>
                  <a:lnTo>
                    <a:pt x="59941" y="831"/>
                  </a:lnTo>
                  <a:lnTo>
                    <a:pt x="59492" y="931"/>
                  </a:lnTo>
                  <a:lnTo>
                    <a:pt x="59061" y="1031"/>
                  </a:lnTo>
                  <a:lnTo>
                    <a:pt x="58629" y="1147"/>
                  </a:lnTo>
                  <a:lnTo>
                    <a:pt x="58197" y="1280"/>
                  </a:lnTo>
                  <a:lnTo>
                    <a:pt x="57782" y="1446"/>
                  </a:lnTo>
                  <a:lnTo>
                    <a:pt x="57367" y="1612"/>
                  </a:lnTo>
                  <a:lnTo>
                    <a:pt x="56968" y="1795"/>
                  </a:lnTo>
                  <a:lnTo>
                    <a:pt x="56569" y="1994"/>
                  </a:lnTo>
                  <a:lnTo>
                    <a:pt x="56171" y="2210"/>
                  </a:lnTo>
                  <a:lnTo>
                    <a:pt x="55789" y="2442"/>
                  </a:lnTo>
                  <a:lnTo>
                    <a:pt x="55423" y="2675"/>
                  </a:lnTo>
                  <a:lnTo>
                    <a:pt x="55075" y="2941"/>
                  </a:lnTo>
                  <a:lnTo>
                    <a:pt x="54726" y="3206"/>
                  </a:lnTo>
                  <a:lnTo>
                    <a:pt x="54394" y="3489"/>
                  </a:lnTo>
                  <a:lnTo>
                    <a:pt x="53879" y="3987"/>
                  </a:lnTo>
                  <a:lnTo>
                    <a:pt x="53397" y="4502"/>
                  </a:lnTo>
                  <a:lnTo>
                    <a:pt x="52916" y="5033"/>
                  </a:lnTo>
                  <a:lnTo>
                    <a:pt x="52484" y="5581"/>
                  </a:lnTo>
                  <a:lnTo>
                    <a:pt x="51952" y="5482"/>
                  </a:lnTo>
                  <a:lnTo>
                    <a:pt x="51437" y="5399"/>
                  </a:lnTo>
                  <a:lnTo>
                    <a:pt x="50906" y="5349"/>
                  </a:lnTo>
                  <a:lnTo>
                    <a:pt x="50374" y="5332"/>
                  </a:lnTo>
                  <a:lnTo>
                    <a:pt x="49843" y="5349"/>
                  </a:lnTo>
                  <a:lnTo>
                    <a:pt x="49328" y="5399"/>
                  </a:lnTo>
                  <a:lnTo>
                    <a:pt x="48813" y="5482"/>
                  </a:lnTo>
                  <a:lnTo>
                    <a:pt x="48315" y="5598"/>
                  </a:lnTo>
                  <a:lnTo>
                    <a:pt x="47983" y="5698"/>
                  </a:lnTo>
                  <a:lnTo>
                    <a:pt x="47667" y="5797"/>
                  </a:lnTo>
                  <a:lnTo>
                    <a:pt x="47352" y="5913"/>
                  </a:lnTo>
                  <a:lnTo>
                    <a:pt x="47036" y="6030"/>
                  </a:lnTo>
                  <a:lnTo>
                    <a:pt x="46721" y="6163"/>
                  </a:lnTo>
                  <a:lnTo>
                    <a:pt x="46405" y="6312"/>
                  </a:lnTo>
                  <a:lnTo>
                    <a:pt x="46089" y="6462"/>
                  </a:lnTo>
                  <a:lnTo>
                    <a:pt x="45774" y="6628"/>
                  </a:lnTo>
                  <a:lnTo>
                    <a:pt x="45159" y="6993"/>
                  </a:lnTo>
                  <a:lnTo>
                    <a:pt x="44545" y="7408"/>
                  </a:lnTo>
                  <a:lnTo>
                    <a:pt x="43914" y="7857"/>
                  </a:lnTo>
                  <a:lnTo>
                    <a:pt x="43299" y="8372"/>
                  </a:lnTo>
                  <a:lnTo>
                    <a:pt x="42851" y="8770"/>
                  </a:lnTo>
                  <a:lnTo>
                    <a:pt x="42402" y="9169"/>
                  </a:lnTo>
                  <a:lnTo>
                    <a:pt x="41970" y="9601"/>
                  </a:lnTo>
                  <a:lnTo>
                    <a:pt x="41555" y="10032"/>
                  </a:lnTo>
                  <a:lnTo>
                    <a:pt x="41140" y="10464"/>
                  </a:lnTo>
                  <a:lnTo>
                    <a:pt x="40741" y="10896"/>
                  </a:lnTo>
                  <a:lnTo>
                    <a:pt x="39994" y="11743"/>
                  </a:lnTo>
                  <a:lnTo>
                    <a:pt x="39994" y="11029"/>
                  </a:lnTo>
                  <a:lnTo>
                    <a:pt x="39977" y="10315"/>
                  </a:lnTo>
                  <a:lnTo>
                    <a:pt x="39944" y="9584"/>
                  </a:lnTo>
                  <a:lnTo>
                    <a:pt x="39878" y="8853"/>
                  </a:lnTo>
                  <a:lnTo>
                    <a:pt x="39795" y="8122"/>
                  </a:lnTo>
                  <a:lnTo>
                    <a:pt x="39695" y="7392"/>
                  </a:lnTo>
                  <a:lnTo>
                    <a:pt x="39579" y="6661"/>
                  </a:lnTo>
                  <a:lnTo>
                    <a:pt x="39446" y="5930"/>
                  </a:lnTo>
                  <a:lnTo>
                    <a:pt x="39363" y="5531"/>
                  </a:lnTo>
                  <a:lnTo>
                    <a:pt x="39247" y="5100"/>
                  </a:lnTo>
                  <a:lnTo>
                    <a:pt x="39130" y="4635"/>
                  </a:lnTo>
                  <a:lnTo>
                    <a:pt x="38964" y="4153"/>
                  </a:lnTo>
                  <a:lnTo>
                    <a:pt x="38782" y="3655"/>
                  </a:lnTo>
                  <a:lnTo>
                    <a:pt x="38566" y="3173"/>
                  </a:lnTo>
                  <a:lnTo>
                    <a:pt x="38333" y="2675"/>
                  </a:lnTo>
                  <a:lnTo>
                    <a:pt x="38184" y="2442"/>
                  </a:lnTo>
                  <a:lnTo>
                    <a:pt x="38051" y="2210"/>
                  </a:lnTo>
                  <a:lnTo>
                    <a:pt x="37885" y="1977"/>
                  </a:lnTo>
                  <a:lnTo>
                    <a:pt x="37735" y="1761"/>
                  </a:lnTo>
                  <a:lnTo>
                    <a:pt x="37569" y="1545"/>
                  </a:lnTo>
                  <a:lnTo>
                    <a:pt x="37403" y="1363"/>
                  </a:lnTo>
                  <a:lnTo>
                    <a:pt x="37220" y="1180"/>
                  </a:lnTo>
                  <a:lnTo>
                    <a:pt x="37038" y="1014"/>
                  </a:lnTo>
                  <a:lnTo>
                    <a:pt x="36855" y="848"/>
                  </a:lnTo>
                  <a:lnTo>
                    <a:pt x="36656" y="715"/>
                  </a:lnTo>
                  <a:lnTo>
                    <a:pt x="36473" y="582"/>
                  </a:lnTo>
                  <a:lnTo>
                    <a:pt x="36274" y="466"/>
                  </a:lnTo>
                  <a:lnTo>
                    <a:pt x="36058" y="366"/>
                  </a:lnTo>
                  <a:lnTo>
                    <a:pt x="35859" y="267"/>
                  </a:lnTo>
                  <a:lnTo>
                    <a:pt x="35643" y="200"/>
                  </a:lnTo>
                  <a:lnTo>
                    <a:pt x="35427" y="134"/>
                  </a:lnTo>
                  <a:lnTo>
                    <a:pt x="35194" y="84"/>
                  </a:lnTo>
                  <a:lnTo>
                    <a:pt x="34962" y="34"/>
                  </a:lnTo>
                  <a:lnTo>
                    <a:pt x="34679" y="17"/>
                  </a:lnTo>
                  <a:lnTo>
                    <a:pt x="34380" y="1"/>
                  </a:lnTo>
                  <a:close/>
                </a:path>
              </a:pathLst>
            </a:custGeom>
            <a:solidFill>
              <a:srgbClr val="1F5B83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2932173" y="669076"/>
              <a:ext cx="532646" cy="1182607"/>
            </a:xfrm>
            <a:custGeom>
              <a:avLst/>
              <a:gdLst/>
              <a:ahLst/>
              <a:cxnLst/>
              <a:rect l="l" t="t" r="r" b="b"/>
              <a:pathLst>
                <a:path w="19001" h="42187" extrusionOk="0">
                  <a:moveTo>
                    <a:pt x="11344" y="1"/>
                  </a:moveTo>
                  <a:lnTo>
                    <a:pt x="2010" y="20878"/>
                  </a:lnTo>
                  <a:lnTo>
                    <a:pt x="7840" y="20878"/>
                  </a:lnTo>
                  <a:lnTo>
                    <a:pt x="0" y="42187"/>
                  </a:lnTo>
                  <a:lnTo>
                    <a:pt x="16493" y="14052"/>
                  </a:lnTo>
                  <a:lnTo>
                    <a:pt x="11510" y="14052"/>
                  </a:lnTo>
                  <a:lnTo>
                    <a:pt x="19000" y="1"/>
                  </a:lnTo>
                  <a:close/>
                  <a:moveTo>
                    <a:pt x="0" y="42187"/>
                  </a:moveTo>
                  <a:lnTo>
                    <a:pt x="0" y="42187"/>
                  </a:lnTo>
                  <a:lnTo>
                    <a:pt x="0" y="421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1210032" y="2946034"/>
              <a:ext cx="372228" cy="826638"/>
            </a:xfrm>
            <a:custGeom>
              <a:avLst/>
              <a:gdLst/>
              <a:ahLst/>
              <a:cxnLst/>
              <a:rect l="l" t="t" r="r" b="b"/>
              <a:pathLst>
                <a:path w="18054" h="40094" extrusionOk="0">
                  <a:moveTo>
                    <a:pt x="10779" y="1"/>
                  </a:moveTo>
                  <a:lnTo>
                    <a:pt x="1927" y="19848"/>
                  </a:lnTo>
                  <a:lnTo>
                    <a:pt x="7458" y="19848"/>
                  </a:lnTo>
                  <a:lnTo>
                    <a:pt x="0" y="40094"/>
                  </a:lnTo>
                  <a:lnTo>
                    <a:pt x="15679" y="13371"/>
                  </a:lnTo>
                  <a:lnTo>
                    <a:pt x="10929" y="13371"/>
                  </a:lnTo>
                  <a:lnTo>
                    <a:pt x="18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3772539" y="2175801"/>
              <a:ext cx="391753" cy="869790"/>
            </a:xfrm>
            <a:custGeom>
              <a:avLst/>
              <a:gdLst/>
              <a:ahLst/>
              <a:cxnLst/>
              <a:rect l="l" t="t" r="r" b="b"/>
              <a:pathLst>
                <a:path w="19001" h="42187" extrusionOk="0">
                  <a:moveTo>
                    <a:pt x="11344" y="1"/>
                  </a:moveTo>
                  <a:lnTo>
                    <a:pt x="2027" y="20894"/>
                  </a:lnTo>
                  <a:lnTo>
                    <a:pt x="7840" y="20894"/>
                  </a:lnTo>
                  <a:lnTo>
                    <a:pt x="1" y="42186"/>
                  </a:lnTo>
                  <a:lnTo>
                    <a:pt x="16509" y="14068"/>
                  </a:lnTo>
                  <a:lnTo>
                    <a:pt x="11510" y="14068"/>
                  </a:lnTo>
                  <a:lnTo>
                    <a:pt x="19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5"/>
          <p:cNvSpPr txBox="1">
            <a:spLocks noGrp="1"/>
          </p:cNvSpPr>
          <p:nvPr>
            <p:ph type="title" idx="4294967295"/>
          </p:nvPr>
        </p:nvSpPr>
        <p:spPr>
          <a:xfrm>
            <a:off x="557500" y="937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- </a:t>
            </a:r>
            <a:r>
              <a:rPr lang="en-GB">
                <a:solidFill>
                  <a:schemeClr val="dk1"/>
                </a:solidFill>
              </a:rPr>
              <a:t>Description of Dataset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1" name="Google Shape;6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7024"/>
            <a:ext cx="9144001" cy="2839752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3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6"/>
          <p:cNvSpPr txBox="1">
            <a:spLocks noGrp="1"/>
          </p:cNvSpPr>
          <p:nvPr>
            <p:ph type="title" idx="4294967295"/>
          </p:nvPr>
        </p:nvSpPr>
        <p:spPr>
          <a:xfrm>
            <a:off x="557500" y="937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- </a:t>
            </a:r>
            <a:r>
              <a:rPr lang="en-GB">
                <a:solidFill>
                  <a:schemeClr val="dk1"/>
                </a:solidFill>
              </a:rPr>
              <a:t>Description of Dataset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3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  <p:grpSp>
        <p:nvGrpSpPr>
          <p:cNvPr id="649" name="Google Shape;649;p36"/>
          <p:cNvGrpSpPr/>
          <p:nvPr/>
        </p:nvGrpSpPr>
        <p:grpSpPr>
          <a:xfrm>
            <a:off x="0" y="1673501"/>
            <a:ext cx="9144001" cy="2386699"/>
            <a:chOff x="0" y="1673501"/>
            <a:chExt cx="9144001" cy="2386699"/>
          </a:xfrm>
        </p:grpSpPr>
        <p:pic>
          <p:nvPicPr>
            <p:cNvPr id="650" name="Google Shape;650;p36"/>
            <p:cNvPicPr preferRelativeResize="0"/>
            <p:nvPr/>
          </p:nvPicPr>
          <p:blipFill rotWithShape="1">
            <a:blip r:embed="rId3">
              <a:alphaModFix/>
            </a:blip>
            <a:srcRect l="22614" t="44586" r="11452"/>
            <a:stretch/>
          </p:blipFill>
          <p:spPr>
            <a:xfrm>
              <a:off x="0" y="1673501"/>
              <a:ext cx="9144001" cy="2386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1" name="Google Shape;651;p36"/>
            <p:cNvSpPr/>
            <p:nvPr/>
          </p:nvSpPr>
          <p:spPr>
            <a:xfrm>
              <a:off x="4372925" y="2320700"/>
              <a:ext cx="268500" cy="11967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6"/>
            <p:cNvSpPr/>
            <p:nvPr/>
          </p:nvSpPr>
          <p:spPr>
            <a:xfrm>
              <a:off x="5246725" y="2320700"/>
              <a:ext cx="268500" cy="11967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289025" y="2268500"/>
              <a:ext cx="268500" cy="11967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7588000" y="2417175"/>
              <a:ext cx="312900" cy="11967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8731250" y="2417175"/>
              <a:ext cx="268500" cy="1196700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7"/>
          <p:cNvSpPr txBox="1">
            <a:spLocks noGrp="1"/>
          </p:cNvSpPr>
          <p:nvPr>
            <p:ph type="title" idx="4294967295"/>
          </p:nvPr>
        </p:nvSpPr>
        <p:spPr>
          <a:xfrm>
            <a:off x="557500" y="937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- </a:t>
            </a:r>
            <a:r>
              <a:rPr lang="en-GB">
                <a:solidFill>
                  <a:schemeClr val="dk1"/>
                </a:solidFill>
              </a:rPr>
              <a:t>Description of Dataset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1" name="Google Shape;66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0575"/>
            <a:ext cx="9144001" cy="2839759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3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8"/>
          <p:cNvSpPr txBox="1">
            <a:spLocks noGrp="1"/>
          </p:cNvSpPr>
          <p:nvPr>
            <p:ph type="title" idx="4294967295"/>
          </p:nvPr>
        </p:nvSpPr>
        <p:spPr>
          <a:xfrm>
            <a:off x="557500" y="937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- </a:t>
            </a:r>
            <a:r>
              <a:rPr lang="en-GB">
                <a:solidFill>
                  <a:schemeClr val="dk1"/>
                </a:solidFill>
              </a:rPr>
              <a:t>Description of Dataset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  <p:pic>
        <p:nvPicPr>
          <p:cNvPr id="669" name="Google Shape;66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647025"/>
            <a:ext cx="8999752" cy="4063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9"/>
          <p:cNvSpPr txBox="1">
            <a:spLocks noGrp="1"/>
          </p:cNvSpPr>
          <p:nvPr>
            <p:ph type="title" idx="4294967295"/>
          </p:nvPr>
        </p:nvSpPr>
        <p:spPr>
          <a:xfrm>
            <a:off x="557500" y="937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- </a:t>
            </a:r>
            <a:r>
              <a:rPr lang="en-GB">
                <a:solidFill>
                  <a:schemeClr val="dk1"/>
                </a:solidFill>
              </a:rPr>
              <a:t>Description of Dataset</a:t>
            </a:r>
            <a:r>
              <a:rPr lang="en-GB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  <p:pic>
        <p:nvPicPr>
          <p:cNvPr id="676" name="Google Shape;67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6650" y="898800"/>
            <a:ext cx="4994202" cy="374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  <p:sp>
        <p:nvSpPr>
          <p:cNvPr id="682" name="Google Shape;682;p40"/>
          <p:cNvSpPr txBox="1">
            <a:spLocks noGrp="1"/>
          </p:cNvSpPr>
          <p:nvPr>
            <p:ph type="body" idx="1"/>
          </p:nvPr>
        </p:nvSpPr>
        <p:spPr>
          <a:xfrm>
            <a:off x="1303800" y="1710500"/>
            <a:ext cx="53124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Introduction</a:t>
            </a:r>
            <a:endParaRPr sz="2300">
              <a:solidFill>
                <a:srgbClr val="9E9E9E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 b="1"/>
              <a:t>Method</a:t>
            </a:r>
            <a:endParaRPr sz="2300" b="1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Result</a:t>
            </a:r>
            <a:endParaRPr sz="2300">
              <a:solidFill>
                <a:srgbClr val="9E9E9E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Conclusion &amp; Discussion</a:t>
            </a:r>
            <a:endParaRPr sz="2300">
              <a:solidFill>
                <a:srgbClr val="9E9E9E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300">
              <a:solidFill>
                <a:srgbClr val="9E9E9E"/>
              </a:solidFill>
            </a:endParaRPr>
          </a:p>
        </p:txBody>
      </p:sp>
      <p:sp>
        <p:nvSpPr>
          <p:cNvPr id="683" name="Google Shape;683;p4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  <p:grpSp>
        <p:nvGrpSpPr>
          <p:cNvPr id="684" name="Google Shape;684;p40"/>
          <p:cNvGrpSpPr/>
          <p:nvPr/>
        </p:nvGrpSpPr>
        <p:grpSpPr>
          <a:xfrm>
            <a:off x="6015400" y="611850"/>
            <a:ext cx="2495500" cy="3739221"/>
            <a:chOff x="457200" y="992850"/>
            <a:chExt cx="2495500" cy="3739221"/>
          </a:xfrm>
        </p:grpSpPr>
        <p:sp>
          <p:nvSpPr>
            <p:cNvPr id="685" name="Google Shape;685;p40"/>
            <p:cNvSpPr/>
            <p:nvPr/>
          </p:nvSpPr>
          <p:spPr>
            <a:xfrm>
              <a:off x="457200" y="4576682"/>
              <a:ext cx="2085420" cy="155389"/>
            </a:xfrm>
            <a:custGeom>
              <a:avLst/>
              <a:gdLst/>
              <a:ahLst/>
              <a:cxnLst/>
              <a:rect l="l" t="t" r="r" b="b"/>
              <a:pathLst>
                <a:path w="43201" h="3219" extrusionOk="0">
                  <a:moveTo>
                    <a:pt x="19389" y="1"/>
                  </a:moveTo>
                  <a:lnTo>
                    <a:pt x="17245" y="25"/>
                  </a:lnTo>
                  <a:lnTo>
                    <a:pt x="15172" y="73"/>
                  </a:lnTo>
                  <a:lnTo>
                    <a:pt x="13184" y="121"/>
                  </a:lnTo>
                  <a:lnTo>
                    <a:pt x="11304" y="193"/>
                  </a:lnTo>
                  <a:lnTo>
                    <a:pt x="9520" y="266"/>
                  </a:lnTo>
                  <a:lnTo>
                    <a:pt x="7858" y="362"/>
                  </a:lnTo>
                  <a:lnTo>
                    <a:pt x="6327" y="471"/>
                  </a:lnTo>
                  <a:lnTo>
                    <a:pt x="4929" y="579"/>
                  </a:lnTo>
                  <a:lnTo>
                    <a:pt x="3688" y="712"/>
                  </a:lnTo>
                  <a:lnTo>
                    <a:pt x="2604" y="844"/>
                  </a:lnTo>
                  <a:lnTo>
                    <a:pt x="2122" y="904"/>
                  </a:lnTo>
                  <a:lnTo>
                    <a:pt x="1700" y="977"/>
                  </a:lnTo>
                  <a:lnTo>
                    <a:pt x="1302" y="1049"/>
                  </a:lnTo>
                  <a:lnTo>
                    <a:pt x="965" y="1133"/>
                  </a:lnTo>
                  <a:lnTo>
                    <a:pt x="676" y="1206"/>
                  </a:lnTo>
                  <a:lnTo>
                    <a:pt x="435" y="1278"/>
                  </a:lnTo>
                  <a:lnTo>
                    <a:pt x="242" y="1362"/>
                  </a:lnTo>
                  <a:lnTo>
                    <a:pt x="109" y="1447"/>
                  </a:lnTo>
                  <a:lnTo>
                    <a:pt x="61" y="1483"/>
                  </a:lnTo>
                  <a:lnTo>
                    <a:pt x="25" y="1519"/>
                  </a:lnTo>
                  <a:lnTo>
                    <a:pt x="1" y="1567"/>
                  </a:lnTo>
                  <a:lnTo>
                    <a:pt x="1" y="1603"/>
                  </a:lnTo>
                  <a:lnTo>
                    <a:pt x="1" y="1652"/>
                  </a:lnTo>
                  <a:lnTo>
                    <a:pt x="25" y="1688"/>
                  </a:lnTo>
                  <a:lnTo>
                    <a:pt x="61" y="1736"/>
                  </a:lnTo>
                  <a:lnTo>
                    <a:pt x="109" y="1772"/>
                  </a:lnTo>
                  <a:lnTo>
                    <a:pt x="242" y="1856"/>
                  </a:lnTo>
                  <a:lnTo>
                    <a:pt x="435" y="1929"/>
                  </a:lnTo>
                  <a:lnTo>
                    <a:pt x="676" y="2013"/>
                  </a:lnTo>
                  <a:lnTo>
                    <a:pt x="965" y="2085"/>
                  </a:lnTo>
                  <a:lnTo>
                    <a:pt x="1302" y="2158"/>
                  </a:lnTo>
                  <a:lnTo>
                    <a:pt x="1700" y="2230"/>
                  </a:lnTo>
                  <a:lnTo>
                    <a:pt x="2122" y="2302"/>
                  </a:lnTo>
                  <a:lnTo>
                    <a:pt x="2604" y="2375"/>
                  </a:lnTo>
                  <a:lnTo>
                    <a:pt x="3688" y="2507"/>
                  </a:lnTo>
                  <a:lnTo>
                    <a:pt x="4929" y="2628"/>
                  </a:lnTo>
                  <a:lnTo>
                    <a:pt x="6327" y="2748"/>
                  </a:lnTo>
                  <a:lnTo>
                    <a:pt x="7858" y="2845"/>
                  </a:lnTo>
                  <a:lnTo>
                    <a:pt x="9520" y="2941"/>
                  </a:lnTo>
                  <a:lnTo>
                    <a:pt x="11304" y="3025"/>
                  </a:lnTo>
                  <a:lnTo>
                    <a:pt x="13184" y="3086"/>
                  </a:lnTo>
                  <a:lnTo>
                    <a:pt x="15172" y="3146"/>
                  </a:lnTo>
                  <a:lnTo>
                    <a:pt x="17245" y="3182"/>
                  </a:lnTo>
                  <a:lnTo>
                    <a:pt x="19389" y="3206"/>
                  </a:lnTo>
                  <a:lnTo>
                    <a:pt x="21595" y="3218"/>
                  </a:lnTo>
                  <a:lnTo>
                    <a:pt x="23800" y="3206"/>
                  </a:lnTo>
                  <a:lnTo>
                    <a:pt x="25945" y="3182"/>
                  </a:lnTo>
                  <a:lnTo>
                    <a:pt x="28017" y="3146"/>
                  </a:lnTo>
                  <a:lnTo>
                    <a:pt x="30006" y="3086"/>
                  </a:lnTo>
                  <a:lnTo>
                    <a:pt x="31885" y="3025"/>
                  </a:lnTo>
                  <a:lnTo>
                    <a:pt x="33669" y="2941"/>
                  </a:lnTo>
                  <a:lnTo>
                    <a:pt x="35332" y="2845"/>
                  </a:lnTo>
                  <a:lnTo>
                    <a:pt x="36874" y="2748"/>
                  </a:lnTo>
                  <a:lnTo>
                    <a:pt x="38260" y="2628"/>
                  </a:lnTo>
                  <a:lnTo>
                    <a:pt x="39501" y="2507"/>
                  </a:lnTo>
                  <a:lnTo>
                    <a:pt x="40585" y="2375"/>
                  </a:lnTo>
                  <a:lnTo>
                    <a:pt x="41067" y="2302"/>
                  </a:lnTo>
                  <a:lnTo>
                    <a:pt x="41501" y="2230"/>
                  </a:lnTo>
                  <a:lnTo>
                    <a:pt x="41887" y="2158"/>
                  </a:lnTo>
                  <a:lnTo>
                    <a:pt x="42224" y="2085"/>
                  </a:lnTo>
                  <a:lnTo>
                    <a:pt x="42513" y="2013"/>
                  </a:lnTo>
                  <a:lnTo>
                    <a:pt x="42754" y="1929"/>
                  </a:lnTo>
                  <a:lnTo>
                    <a:pt x="42947" y="1856"/>
                  </a:lnTo>
                  <a:lnTo>
                    <a:pt x="43080" y="1772"/>
                  </a:lnTo>
                  <a:lnTo>
                    <a:pt x="43128" y="1736"/>
                  </a:lnTo>
                  <a:lnTo>
                    <a:pt x="43164" y="1688"/>
                  </a:lnTo>
                  <a:lnTo>
                    <a:pt x="43188" y="1652"/>
                  </a:lnTo>
                  <a:lnTo>
                    <a:pt x="43200" y="1603"/>
                  </a:lnTo>
                  <a:lnTo>
                    <a:pt x="43188" y="1567"/>
                  </a:lnTo>
                  <a:lnTo>
                    <a:pt x="43164" y="1519"/>
                  </a:lnTo>
                  <a:lnTo>
                    <a:pt x="43128" y="1483"/>
                  </a:lnTo>
                  <a:lnTo>
                    <a:pt x="43080" y="1447"/>
                  </a:lnTo>
                  <a:lnTo>
                    <a:pt x="42947" y="1362"/>
                  </a:lnTo>
                  <a:lnTo>
                    <a:pt x="42754" y="1278"/>
                  </a:lnTo>
                  <a:lnTo>
                    <a:pt x="42513" y="1206"/>
                  </a:lnTo>
                  <a:lnTo>
                    <a:pt x="42224" y="1133"/>
                  </a:lnTo>
                  <a:lnTo>
                    <a:pt x="41887" y="1049"/>
                  </a:lnTo>
                  <a:lnTo>
                    <a:pt x="41501" y="977"/>
                  </a:lnTo>
                  <a:lnTo>
                    <a:pt x="41067" y="904"/>
                  </a:lnTo>
                  <a:lnTo>
                    <a:pt x="40585" y="844"/>
                  </a:lnTo>
                  <a:lnTo>
                    <a:pt x="39501" y="712"/>
                  </a:lnTo>
                  <a:lnTo>
                    <a:pt x="38260" y="579"/>
                  </a:lnTo>
                  <a:lnTo>
                    <a:pt x="36874" y="471"/>
                  </a:lnTo>
                  <a:lnTo>
                    <a:pt x="35332" y="362"/>
                  </a:lnTo>
                  <a:lnTo>
                    <a:pt x="33669" y="266"/>
                  </a:lnTo>
                  <a:lnTo>
                    <a:pt x="31885" y="193"/>
                  </a:lnTo>
                  <a:lnTo>
                    <a:pt x="30006" y="121"/>
                  </a:lnTo>
                  <a:lnTo>
                    <a:pt x="28017" y="73"/>
                  </a:lnTo>
                  <a:lnTo>
                    <a:pt x="25945" y="25"/>
                  </a:lnTo>
                  <a:lnTo>
                    <a:pt x="23800" y="1"/>
                  </a:lnTo>
                  <a:close/>
                </a:path>
              </a:pathLst>
            </a:custGeom>
            <a:solidFill>
              <a:srgbClr val="43434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561326" y="992850"/>
              <a:ext cx="2223866" cy="3302273"/>
            </a:xfrm>
            <a:custGeom>
              <a:avLst/>
              <a:gdLst/>
              <a:ahLst/>
              <a:cxnLst/>
              <a:rect l="l" t="t" r="r" b="b"/>
              <a:pathLst>
                <a:path w="46069" h="68409" extrusionOk="0">
                  <a:moveTo>
                    <a:pt x="27559" y="0"/>
                  </a:moveTo>
                  <a:lnTo>
                    <a:pt x="27053" y="25"/>
                  </a:lnTo>
                  <a:lnTo>
                    <a:pt x="26547" y="61"/>
                  </a:lnTo>
                  <a:lnTo>
                    <a:pt x="26041" y="109"/>
                  </a:lnTo>
                  <a:lnTo>
                    <a:pt x="25535" y="169"/>
                  </a:lnTo>
                  <a:lnTo>
                    <a:pt x="25029" y="241"/>
                  </a:lnTo>
                  <a:lnTo>
                    <a:pt x="24523" y="326"/>
                  </a:lnTo>
                  <a:lnTo>
                    <a:pt x="24029" y="422"/>
                  </a:lnTo>
                  <a:lnTo>
                    <a:pt x="23535" y="531"/>
                  </a:lnTo>
                  <a:lnTo>
                    <a:pt x="23041" y="651"/>
                  </a:lnTo>
                  <a:lnTo>
                    <a:pt x="22547" y="772"/>
                  </a:lnTo>
                  <a:lnTo>
                    <a:pt x="22065" y="916"/>
                  </a:lnTo>
                  <a:lnTo>
                    <a:pt x="21583" y="1073"/>
                  </a:lnTo>
                  <a:lnTo>
                    <a:pt x="21101" y="1242"/>
                  </a:lnTo>
                  <a:lnTo>
                    <a:pt x="20631" y="1422"/>
                  </a:lnTo>
                  <a:lnTo>
                    <a:pt x="20161" y="1603"/>
                  </a:lnTo>
                  <a:lnTo>
                    <a:pt x="19703" y="1808"/>
                  </a:lnTo>
                  <a:lnTo>
                    <a:pt x="19245" y="2013"/>
                  </a:lnTo>
                  <a:lnTo>
                    <a:pt x="18787" y="2230"/>
                  </a:lnTo>
                  <a:lnTo>
                    <a:pt x="18341" y="2459"/>
                  </a:lnTo>
                  <a:lnTo>
                    <a:pt x="17895" y="2700"/>
                  </a:lnTo>
                  <a:lnTo>
                    <a:pt x="17449" y="2953"/>
                  </a:lnTo>
                  <a:lnTo>
                    <a:pt x="17016" y="3206"/>
                  </a:lnTo>
                  <a:lnTo>
                    <a:pt x="16594" y="3471"/>
                  </a:lnTo>
                  <a:lnTo>
                    <a:pt x="16160" y="3748"/>
                  </a:lnTo>
                  <a:lnTo>
                    <a:pt x="15750" y="4025"/>
                  </a:lnTo>
                  <a:lnTo>
                    <a:pt x="15329" y="4314"/>
                  </a:lnTo>
                  <a:lnTo>
                    <a:pt x="14931" y="4616"/>
                  </a:lnTo>
                  <a:lnTo>
                    <a:pt x="14521" y="4917"/>
                  </a:lnTo>
                  <a:lnTo>
                    <a:pt x="14124" y="5230"/>
                  </a:lnTo>
                  <a:lnTo>
                    <a:pt x="13738" y="5556"/>
                  </a:lnTo>
                  <a:lnTo>
                    <a:pt x="13352" y="5881"/>
                  </a:lnTo>
                  <a:lnTo>
                    <a:pt x="12967" y="6218"/>
                  </a:lnTo>
                  <a:lnTo>
                    <a:pt x="12593" y="6568"/>
                  </a:lnTo>
                  <a:lnTo>
                    <a:pt x="12232" y="6917"/>
                  </a:lnTo>
                  <a:lnTo>
                    <a:pt x="11870" y="7267"/>
                  </a:lnTo>
                  <a:lnTo>
                    <a:pt x="11509" y="7628"/>
                  </a:lnTo>
                  <a:lnTo>
                    <a:pt x="11159" y="8002"/>
                  </a:lnTo>
                  <a:lnTo>
                    <a:pt x="10822" y="8375"/>
                  </a:lnTo>
                  <a:lnTo>
                    <a:pt x="10484" y="8749"/>
                  </a:lnTo>
                  <a:lnTo>
                    <a:pt x="10147" y="9134"/>
                  </a:lnTo>
                  <a:lnTo>
                    <a:pt x="9822" y="9520"/>
                  </a:lnTo>
                  <a:lnTo>
                    <a:pt x="9508" y="9918"/>
                  </a:lnTo>
                  <a:lnTo>
                    <a:pt x="9195" y="10315"/>
                  </a:lnTo>
                  <a:lnTo>
                    <a:pt x="8894" y="10725"/>
                  </a:lnTo>
                  <a:lnTo>
                    <a:pt x="8593" y="11135"/>
                  </a:lnTo>
                  <a:lnTo>
                    <a:pt x="8267" y="11593"/>
                  </a:lnTo>
                  <a:lnTo>
                    <a:pt x="7954" y="12050"/>
                  </a:lnTo>
                  <a:lnTo>
                    <a:pt x="7653" y="12532"/>
                  </a:lnTo>
                  <a:lnTo>
                    <a:pt x="7351" y="13002"/>
                  </a:lnTo>
                  <a:lnTo>
                    <a:pt x="7062" y="13484"/>
                  </a:lnTo>
                  <a:lnTo>
                    <a:pt x="6785" y="13978"/>
                  </a:lnTo>
                  <a:lnTo>
                    <a:pt x="6520" y="14473"/>
                  </a:lnTo>
                  <a:lnTo>
                    <a:pt x="6255" y="14979"/>
                  </a:lnTo>
                  <a:lnTo>
                    <a:pt x="6014" y="15485"/>
                  </a:lnTo>
                  <a:lnTo>
                    <a:pt x="5773" y="16003"/>
                  </a:lnTo>
                  <a:lnTo>
                    <a:pt x="5544" y="16521"/>
                  </a:lnTo>
                  <a:lnTo>
                    <a:pt x="5327" y="17039"/>
                  </a:lnTo>
                  <a:lnTo>
                    <a:pt x="5134" y="17557"/>
                  </a:lnTo>
                  <a:lnTo>
                    <a:pt x="4941" y="18088"/>
                  </a:lnTo>
                  <a:lnTo>
                    <a:pt x="4761" y="18618"/>
                  </a:lnTo>
                  <a:lnTo>
                    <a:pt x="4604" y="19160"/>
                  </a:lnTo>
                  <a:lnTo>
                    <a:pt x="4447" y="19702"/>
                  </a:lnTo>
                  <a:lnTo>
                    <a:pt x="4315" y="20232"/>
                  </a:lnTo>
                  <a:lnTo>
                    <a:pt x="4194" y="20787"/>
                  </a:lnTo>
                  <a:lnTo>
                    <a:pt x="4098" y="21329"/>
                  </a:lnTo>
                  <a:lnTo>
                    <a:pt x="4002" y="21871"/>
                  </a:lnTo>
                  <a:lnTo>
                    <a:pt x="3929" y="22426"/>
                  </a:lnTo>
                  <a:lnTo>
                    <a:pt x="3869" y="22968"/>
                  </a:lnTo>
                  <a:lnTo>
                    <a:pt x="3833" y="23522"/>
                  </a:lnTo>
                  <a:lnTo>
                    <a:pt x="3809" y="24076"/>
                  </a:lnTo>
                  <a:lnTo>
                    <a:pt x="3797" y="24631"/>
                  </a:lnTo>
                  <a:lnTo>
                    <a:pt x="3809" y="25173"/>
                  </a:lnTo>
                  <a:lnTo>
                    <a:pt x="3845" y="25727"/>
                  </a:lnTo>
                  <a:lnTo>
                    <a:pt x="3893" y="26282"/>
                  </a:lnTo>
                  <a:lnTo>
                    <a:pt x="3965" y="26824"/>
                  </a:lnTo>
                  <a:lnTo>
                    <a:pt x="4050" y="27378"/>
                  </a:lnTo>
                  <a:lnTo>
                    <a:pt x="4158" y="27920"/>
                  </a:lnTo>
                  <a:lnTo>
                    <a:pt x="4267" y="28426"/>
                  </a:lnTo>
                  <a:lnTo>
                    <a:pt x="4399" y="28933"/>
                  </a:lnTo>
                  <a:lnTo>
                    <a:pt x="4544" y="29427"/>
                  </a:lnTo>
                  <a:lnTo>
                    <a:pt x="4688" y="29921"/>
                  </a:lnTo>
                  <a:lnTo>
                    <a:pt x="5002" y="30921"/>
                  </a:lnTo>
                  <a:lnTo>
                    <a:pt x="5303" y="31909"/>
                  </a:lnTo>
                  <a:lnTo>
                    <a:pt x="5448" y="32403"/>
                  </a:lnTo>
                  <a:lnTo>
                    <a:pt x="5580" y="32897"/>
                  </a:lnTo>
                  <a:lnTo>
                    <a:pt x="5713" y="33403"/>
                  </a:lnTo>
                  <a:lnTo>
                    <a:pt x="5821" y="33897"/>
                  </a:lnTo>
                  <a:lnTo>
                    <a:pt x="5905" y="34403"/>
                  </a:lnTo>
                  <a:lnTo>
                    <a:pt x="5978" y="34909"/>
                  </a:lnTo>
                  <a:lnTo>
                    <a:pt x="6026" y="35415"/>
                  </a:lnTo>
                  <a:lnTo>
                    <a:pt x="6038" y="35934"/>
                  </a:lnTo>
                  <a:lnTo>
                    <a:pt x="6026" y="36392"/>
                  </a:lnTo>
                  <a:lnTo>
                    <a:pt x="6002" y="36837"/>
                  </a:lnTo>
                  <a:lnTo>
                    <a:pt x="5954" y="37283"/>
                  </a:lnTo>
                  <a:lnTo>
                    <a:pt x="5881" y="37729"/>
                  </a:lnTo>
                  <a:lnTo>
                    <a:pt x="5797" y="38163"/>
                  </a:lnTo>
                  <a:lnTo>
                    <a:pt x="5689" y="38597"/>
                  </a:lnTo>
                  <a:lnTo>
                    <a:pt x="5568" y="39031"/>
                  </a:lnTo>
                  <a:lnTo>
                    <a:pt x="5435" y="39464"/>
                  </a:lnTo>
                  <a:lnTo>
                    <a:pt x="5279" y="39886"/>
                  </a:lnTo>
                  <a:lnTo>
                    <a:pt x="5122" y="40308"/>
                  </a:lnTo>
                  <a:lnTo>
                    <a:pt x="4941" y="40718"/>
                  </a:lnTo>
                  <a:lnTo>
                    <a:pt x="4761" y="41139"/>
                  </a:lnTo>
                  <a:lnTo>
                    <a:pt x="4568" y="41549"/>
                  </a:lnTo>
                  <a:lnTo>
                    <a:pt x="4363" y="41971"/>
                  </a:lnTo>
                  <a:lnTo>
                    <a:pt x="3941" y="42790"/>
                  </a:lnTo>
                  <a:lnTo>
                    <a:pt x="3495" y="43610"/>
                  </a:lnTo>
                  <a:lnTo>
                    <a:pt x="3050" y="44429"/>
                  </a:lnTo>
                  <a:lnTo>
                    <a:pt x="2604" y="45248"/>
                  </a:lnTo>
                  <a:lnTo>
                    <a:pt x="2158" y="46080"/>
                  </a:lnTo>
                  <a:lnTo>
                    <a:pt x="1736" y="46911"/>
                  </a:lnTo>
                  <a:lnTo>
                    <a:pt x="1543" y="47321"/>
                  </a:lnTo>
                  <a:lnTo>
                    <a:pt x="1351" y="47743"/>
                  </a:lnTo>
                  <a:lnTo>
                    <a:pt x="1158" y="48176"/>
                  </a:lnTo>
                  <a:lnTo>
                    <a:pt x="989" y="48598"/>
                  </a:lnTo>
                  <a:lnTo>
                    <a:pt x="832" y="49032"/>
                  </a:lnTo>
                  <a:lnTo>
                    <a:pt x="676" y="49466"/>
                  </a:lnTo>
                  <a:lnTo>
                    <a:pt x="543" y="49924"/>
                  </a:lnTo>
                  <a:lnTo>
                    <a:pt x="411" y="50382"/>
                  </a:lnTo>
                  <a:lnTo>
                    <a:pt x="302" y="50840"/>
                  </a:lnTo>
                  <a:lnTo>
                    <a:pt x="218" y="51309"/>
                  </a:lnTo>
                  <a:lnTo>
                    <a:pt x="146" y="51779"/>
                  </a:lnTo>
                  <a:lnTo>
                    <a:pt x="85" y="52249"/>
                  </a:lnTo>
                  <a:lnTo>
                    <a:pt x="37" y="52731"/>
                  </a:lnTo>
                  <a:lnTo>
                    <a:pt x="13" y="53201"/>
                  </a:lnTo>
                  <a:lnTo>
                    <a:pt x="1" y="53671"/>
                  </a:lnTo>
                  <a:lnTo>
                    <a:pt x="1" y="54153"/>
                  </a:lnTo>
                  <a:lnTo>
                    <a:pt x="13" y="54623"/>
                  </a:lnTo>
                  <a:lnTo>
                    <a:pt x="49" y="55105"/>
                  </a:lnTo>
                  <a:lnTo>
                    <a:pt x="97" y="55575"/>
                  </a:lnTo>
                  <a:lnTo>
                    <a:pt x="170" y="56045"/>
                  </a:lnTo>
                  <a:lnTo>
                    <a:pt x="242" y="56515"/>
                  </a:lnTo>
                  <a:lnTo>
                    <a:pt x="338" y="56985"/>
                  </a:lnTo>
                  <a:lnTo>
                    <a:pt x="447" y="57455"/>
                  </a:lnTo>
                  <a:lnTo>
                    <a:pt x="567" y="57913"/>
                  </a:lnTo>
                  <a:lnTo>
                    <a:pt x="700" y="58371"/>
                  </a:lnTo>
                  <a:lnTo>
                    <a:pt x="856" y="58817"/>
                  </a:lnTo>
                  <a:lnTo>
                    <a:pt x="1025" y="59263"/>
                  </a:lnTo>
                  <a:lnTo>
                    <a:pt x="1206" y="59708"/>
                  </a:lnTo>
                  <a:lnTo>
                    <a:pt x="1399" y="60142"/>
                  </a:lnTo>
                  <a:lnTo>
                    <a:pt x="1604" y="60576"/>
                  </a:lnTo>
                  <a:lnTo>
                    <a:pt x="1820" y="60998"/>
                  </a:lnTo>
                  <a:lnTo>
                    <a:pt x="2061" y="61407"/>
                  </a:lnTo>
                  <a:lnTo>
                    <a:pt x="2302" y="61817"/>
                  </a:lnTo>
                  <a:lnTo>
                    <a:pt x="2568" y="62215"/>
                  </a:lnTo>
                  <a:lnTo>
                    <a:pt x="2845" y="62600"/>
                  </a:lnTo>
                  <a:lnTo>
                    <a:pt x="3134" y="62974"/>
                  </a:lnTo>
                  <a:lnTo>
                    <a:pt x="3435" y="63347"/>
                  </a:lnTo>
                  <a:lnTo>
                    <a:pt x="3748" y="63697"/>
                  </a:lnTo>
                  <a:lnTo>
                    <a:pt x="4062" y="64022"/>
                  </a:lnTo>
                  <a:lnTo>
                    <a:pt x="4375" y="64336"/>
                  </a:lnTo>
                  <a:lnTo>
                    <a:pt x="4700" y="64637"/>
                  </a:lnTo>
                  <a:lnTo>
                    <a:pt x="5038" y="64926"/>
                  </a:lnTo>
                  <a:lnTo>
                    <a:pt x="5375" y="65215"/>
                  </a:lnTo>
                  <a:lnTo>
                    <a:pt x="5737" y="65480"/>
                  </a:lnTo>
                  <a:lnTo>
                    <a:pt x="6086" y="65733"/>
                  </a:lnTo>
                  <a:lnTo>
                    <a:pt x="6460" y="65986"/>
                  </a:lnTo>
                  <a:lnTo>
                    <a:pt x="6833" y="66215"/>
                  </a:lnTo>
                  <a:lnTo>
                    <a:pt x="7219" y="66444"/>
                  </a:lnTo>
                  <a:lnTo>
                    <a:pt x="7604" y="66649"/>
                  </a:lnTo>
                  <a:lnTo>
                    <a:pt x="8002" y="66854"/>
                  </a:lnTo>
                  <a:lnTo>
                    <a:pt x="8400" y="67047"/>
                  </a:lnTo>
                  <a:lnTo>
                    <a:pt x="8809" y="67216"/>
                  </a:lnTo>
                  <a:lnTo>
                    <a:pt x="9219" y="67384"/>
                  </a:lnTo>
                  <a:lnTo>
                    <a:pt x="9641" y="67541"/>
                  </a:lnTo>
                  <a:lnTo>
                    <a:pt x="10063" y="67673"/>
                  </a:lnTo>
                  <a:lnTo>
                    <a:pt x="10484" y="67806"/>
                  </a:lnTo>
                  <a:lnTo>
                    <a:pt x="10918" y="67926"/>
                  </a:lnTo>
                  <a:lnTo>
                    <a:pt x="11340" y="68023"/>
                  </a:lnTo>
                  <a:lnTo>
                    <a:pt x="11774" y="68119"/>
                  </a:lnTo>
                  <a:lnTo>
                    <a:pt x="12220" y="68204"/>
                  </a:lnTo>
                  <a:lnTo>
                    <a:pt x="12653" y="68264"/>
                  </a:lnTo>
                  <a:lnTo>
                    <a:pt x="13099" y="68324"/>
                  </a:lnTo>
                  <a:lnTo>
                    <a:pt x="13533" y="68360"/>
                  </a:lnTo>
                  <a:lnTo>
                    <a:pt x="13979" y="68384"/>
                  </a:lnTo>
                  <a:lnTo>
                    <a:pt x="14425" y="68396"/>
                  </a:lnTo>
                  <a:lnTo>
                    <a:pt x="14871" y="68408"/>
                  </a:lnTo>
                  <a:lnTo>
                    <a:pt x="15316" y="68396"/>
                  </a:lnTo>
                  <a:lnTo>
                    <a:pt x="15750" y="68372"/>
                  </a:lnTo>
                  <a:lnTo>
                    <a:pt x="16196" y="68336"/>
                  </a:lnTo>
                  <a:lnTo>
                    <a:pt x="16642" y="68276"/>
                  </a:lnTo>
                  <a:lnTo>
                    <a:pt x="17473" y="68180"/>
                  </a:lnTo>
                  <a:lnTo>
                    <a:pt x="18305" y="68083"/>
                  </a:lnTo>
                  <a:lnTo>
                    <a:pt x="19136" y="68011"/>
                  </a:lnTo>
                  <a:lnTo>
                    <a:pt x="19968" y="67939"/>
                  </a:lnTo>
                  <a:lnTo>
                    <a:pt x="21631" y="67818"/>
                  </a:lnTo>
                  <a:lnTo>
                    <a:pt x="23306" y="67698"/>
                  </a:lnTo>
                  <a:lnTo>
                    <a:pt x="24981" y="67577"/>
                  </a:lnTo>
                  <a:lnTo>
                    <a:pt x="25812" y="67517"/>
                  </a:lnTo>
                  <a:lnTo>
                    <a:pt x="26644" y="67444"/>
                  </a:lnTo>
                  <a:lnTo>
                    <a:pt x="27475" y="67360"/>
                  </a:lnTo>
                  <a:lnTo>
                    <a:pt x="28306" y="67264"/>
                  </a:lnTo>
                  <a:lnTo>
                    <a:pt x="29138" y="67155"/>
                  </a:lnTo>
                  <a:lnTo>
                    <a:pt x="29969" y="67035"/>
                  </a:lnTo>
                  <a:lnTo>
                    <a:pt x="30668" y="66914"/>
                  </a:lnTo>
                  <a:lnTo>
                    <a:pt x="31355" y="66782"/>
                  </a:lnTo>
                  <a:lnTo>
                    <a:pt x="32054" y="66625"/>
                  </a:lnTo>
                  <a:lnTo>
                    <a:pt x="32741" y="66456"/>
                  </a:lnTo>
                  <a:lnTo>
                    <a:pt x="33416" y="66252"/>
                  </a:lnTo>
                  <a:lnTo>
                    <a:pt x="34090" y="66047"/>
                  </a:lnTo>
                  <a:lnTo>
                    <a:pt x="34765" y="65806"/>
                  </a:lnTo>
                  <a:lnTo>
                    <a:pt x="35416" y="65553"/>
                  </a:lnTo>
                  <a:lnTo>
                    <a:pt x="36067" y="65275"/>
                  </a:lnTo>
                  <a:lnTo>
                    <a:pt x="36705" y="64974"/>
                  </a:lnTo>
                  <a:lnTo>
                    <a:pt x="37332" y="64649"/>
                  </a:lnTo>
                  <a:lnTo>
                    <a:pt x="37946" y="64299"/>
                  </a:lnTo>
                  <a:lnTo>
                    <a:pt x="38248" y="64119"/>
                  </a:lnTo>
                  <a:lnTo>
                    <a:pt x="38537" y="63926"/>
                  </a:lnTo>
                  <a:lnTo>
                    <a:pt x="38826" y="63733"/>
                  </a:lnTo>
                  <a:lnTo>
                    <a:pt x="39115" y="63528"/>
                  </a:lnTo>
                  <a:lnTo>
                    <a:pt x="39404" y="63323"/>
                  </a:lnTo>
                  <a:lnTo>
                    <a:pt x="39682" y="63106"/>
                  </a:lnTo>
                  <a:lnTo>
                    <a:pt x="39959" y="62890"/>
                  </a:lnTo>
                  <a:lnTo>
                    <a:pt x="40224" y="62661"/>
                  </a:lnTo>
                  <a:lnTo>
                    <a:pt x="40501" y="62420"/>
                  </a:lnTo>
                  <a:lnTo>
                    <a:pt x="40778" y="62167"/>
                  </a:lnTo>
                  <a:lnTo>
                    <a:pt x="41043" y="61901"/>
                  </a:lnTo>
                  <a:lnTo>
                    <a:pt x="41308" y="61636"/>
                  </a:lnTo>
                  <a:lnTo>
                    <a:pt x="41561" y="61359"/>
                  </a:lnTo>
                  <a:lnTo>
                    <a:pt x="41802" y="61082"/>
                  </a:lnTo>
                  <a:lnTo>
                    <a:pt x="42043" y="60793"/>
                  </a:lnTo>
                  <a:lnTo>
                    <a:pt x="42284" y="60504"/>
                  </a:lnTo>
                  <a:lnTo>
                    <a:pt x="42513" y="60214"/>
                  </a:lnTo>
                  <a:lnTo>
                    <a:pt x="42730" y="59913"/>
                  </a:lnTo>
                  <a:lnTo>
                    <a:pt x="42947" y="59612"/>
                  </a:lnTo>
                  <a:lnTo>
                    <a:pt x="43152" y="59299"/>
                  </a:lnTo>
                  <a:lnTo>
                    <a:pt x="43345" y="58985"/>
                  </a:lnTo>
                  <a:lnTo>
                    <a:pt x="43538" y="58660"/>
                  </a:lnTo>
                  <a:lnTo>
                    <a:pt x="43730" y="58335"/>
                  </a:lnTo>
                  <a:lnTo>
                    <a:pt x="43911" y="58009"/>
                  </a:lnTo>
                  <a:lnTo>
                    <a:pt x="44080" y="57672"/>
                  </a:lnTo>
                  <a:lnTo>
                    <a:pt x="44249" y="57347"/>
                  </a:lnTo>
                  <a:lnTo>
                    <a:pt x="44405" y="56997"/>
                  </a:lnTo>
                  <a:lnTo>
                    <a:pt x="44562" y="56660"/>
                  </a:lnTo>
                  <a:lnTo>
                    <a:pt x="44706" y="56310"/>
                  </a:lnTo>
                  <a:lnTo>
                    <a:pt x="44839" y="55961"/>
                  </a:lnTo>
                  <a:lnTo>
                    <a:pt x="44972" y="55611"/>
                  </a:lnTo>
                  <a:lnTo>
                    <a:pt x="45092" y="55262"/>
                  </a:lnTo>
                  <a:lnTo>
                    <a:pt x="45213" y="54900"/>
                  </a:lnTo>
                  <a:lnTo>
                    <a:pt x="45321" y="54551"/>
                  </a:lnTo>
                  <a:lnTo>
                    <a:pt x="45417" y="54189"/>
                  </a:lnTo>
                  <a:lnTo>
                    <a:pt x="45514" y="53816"/>
                  </a:lnTo>
                  <a:lnTo>
                    <a:pt x="45598" y="53454"/>
                  </a:lnTo>
                  <a:lnTo>
                    <a:pt x="45670" y="53093"/>
                  </a:lnTo>
                  <a:lnTo>
                    <a:pt x="45743" y="52719"/>
                  </a:lnTo>
                  <a:lnTo>
                    <a:pt x="45815" y="52358"/>
                  </a:lnTo>
                  <a:lnTo>
                    <a:pt x="45924" y="51611"/>
                  </a:lnTo>
                  <a:lnTo>
                    <a:pt x="45996" y="50876"/>
                  </a:lnTo>
                  <a:lnTo>
                    <a:pt x="46044" y="50129"/>
                  </a:lnTo>
                  <a:lnTo>
                    <a:pt x="46068" y="49381"/>
                  </a:lnTo>
                  <a:lnTo>
                    <a:pt x="46068" y="48634"/>
                  </a:lnTo>
                  <a:lnTo>
                    <a:pt x="46044" y="47887"/>
                  </a:lnTo>
                  <a:lnTo>
                    <a:pt x="45996" y="47140"/>
                  </a:lnTo>
                  <a:lnTo>
                    <a:pt x="45911" y="46405"/>
                  </a:lnTo>
                  <a:lnTo>
                    <a:pt x="45815" y="45658"/>
                  </a:lnTo>
                  <a:lnTo>
                    <a:pt x="45683" y="44923"/>
                  </a:lnTo>
                  <a:lnTo>
                    <a:pt x="45538" y="44188"/>
                  </a:lnTo>
                  <a:lnTo>
                    <a:pt x="45369" y="43453"/>
                  </a:lnTo>
                  <a:lnTo>
                    <a:pt x="45176" y="42730"/>
                  </a:lnTo>
                  <a:lnTo>
                    <a:pt x="44960" y="42019"/>
                  </a:lnTo>
                  <a:lnTo>
                    <a:pt x="44731" y="41308"/>
                  </a:lnTo>
                  <a:lnTo>
                    <a:pt x="44478" y="40597"/>
                  </a:lnTo>
                  <a:lnTo>
                    <a:pt x="44261" y="40043"/>
                  </a:lnTo>
                  <a:lnTo>
                    <a:pt x="44032" y="39476"/>
                  </a:lnTo>
                  <a:lnTo>
                    <a:pt x="43550" y="38368"/>
                  </a:lnTo>
                  <a:lnTo>
                    <a:pt x="43068" y="37247"/>
                  </a:lnTo>
                  <a:lnTo>
                    <a:pt x="42839" y="36693"/>
                  </a:lnTo>
                  <a:lnTo>
                    <a:pt x="42610" y="36139"/>
                  </a:lnTo>
                  <a:lnTo>
                    <a:pt x="42381" y="35572"/>
                  </a:lnTo>
                  <a:lnTo>
                    <a:pt x="42176" y="35006"/>
                  </a:lnTo>
                  <a:lnTo>
                    <a:pt x="41983" y="34439"/>
                  </a:lnTo>
                  <a:lnTo>
                    <a:pt x="41814" y="33873"/>
                  </a:lnTo>
                  <a:lnTo>
                    <a:pt x="41658" y="33295"/>
                  </a:lnTo>
                  <a:lnTo>
                    <a:pt x="41525" y="32704"/>
                  </a:lnTo>
                  <a:lnTo>
                    <a:pt x="41477" y="32415"/>
                  </a:lnTo>
                  <a:lnTo>
                    <a:pt x="41429" y="32126"/>
                  </a:lnTo>
                  <a:lnTo>
                    <a:pt x="41393" y="31825"/>
                  </a:lnTo>
                  <a:lnTo>
                    <a:pt x="41357" y="31523"/>
                  </a:lnTo>
                  <a:lnTo>
                    <a:pt x="41320" y="31005"/>
                  </a:lnTo>
                  <a:lnTo>
                    <a:pt x="41308" y="30499"/>
                  </a:lnTo>
                  <a:lnTo>
                    <a:pt x="41308" y="29981"/>
                  </a:lnTo>
                  <a:lnTo>
                    <a:pt x="41332" y="29475"/>
                  </a:lnTo>
                  <a:lnTo>
                    <a:pt x="41381" y="28969"/>
                  </a:lnTo>
                  <a:lnTo>
                    <a:pt x="41453" y="28463"/>
                  </a:lnTo>
                  <a:lnTo>
                    <a:pt x="41525" y="27957"/>
                  </a:lnTo>
                  <a:lnTo>
                    <a:pt x="41622" y="27450"/>
                  </a:lnTo>
                  <a:lnTo>
                    <a:pt x="41730" y="26944"/>
                  </a:lnTo>
                  <a:lnTo>
                    <a:pt x="41851" y="26438"/>
                  </a:lnTo>
                  <a:lnTo>
                    <a:pt x="41983" y="25944"/>
                  </a:lnTo>
                  <a:lnTo>
                    <a:pt x="42116" y="25438"/>
                  </a:lnTo>
                  <a:lnTo>
                    <a:pt x="42417" y="24438"/>
                  </a:lnTo>
                  <a:lnTo>
                    <a:pt x="42742" y="23438"/>
                  </a:lnTo>
                  <a:lnTo>
                    <a:pt x="43393" y="21437"/>
                  </a:lnTo>
                  <a:lnTo>
                    <a:pt x="43706" y="20437"/>
                  </a:lnTo>
                  <a:lnTo>
                    <a:pt x="43851" y="19931"/>
                  </a:lnTo>
                  <a:lnTo>
                    <a:pt x="43996" y="19425"/>
                  </a:lnTo>
                  <a:lnTo>
                    <a:pt x="44128" y="18919"/>
                  </a:lnTo>
                  <a:lnTo>
                    <a:pt x="44237" y="18413"/>
                  </a:lnTo>
                  <a:lnTo>
                    <a:pt x="44345" y="17907"/>
                  </a:lnTo>
                  <a:lnTo>
                    <a:pt x="44441" y="17401"/>
                  </a:lnTo>
                  <a:lnTo>
                    <a:pt x="44526" y="16883"/>
                  </a:lnTo>
                  <a:lnTo>
                    <a:pt x="44586" y="16364"/>
                  </a:lnTo>
                  <a:lnTo>
                    <a:pt x="44634" y="15858"/>
                  </a:lnTo>
                  <a:lnTo>
                    <a:pt x="44670" y="15340"/>
                  </a:lnTo>
                  <a:lnTo>
                    <a:pt x="44670" y="14834"/>
                  </a:lnTo>
                  <a:lnTo>
                    <a:pt x="44658" y="14328"/>
                  </a:lnTo>
                  <a:lnTo>
                    <a:pt x="44622" y="13822"/>
                  </a:lnTo>
                  <a:lnTo>
                    <a:pt x="44574" y="13328"/>
                  </a:lnTo>
                  <a:lnTo>
                    <a:pt x="44502" y="12834"/>
                  </a:lnTo>
                  <a:lnTo>
                    <a:pt x="44417" y="12340"/>
                  </a:lnTo>
                  <a:lnTo>
                    <a:pt x="44309" y="11846"/>
                  </a:lnTo>
                  <a:lnTo>
                    <a:pt x="44176" y="11364"/>
                  </a:lnTo>
                  <a:lnTo>
                    <a:pt x="44032" y="10882"/>
                  </a:lnTo>
                  <a:lnTo>
                    <a:pt x="43875" y="10412"/>
                  </a:lnTo>
                  <a:lnTo>
                    <a:pt x="43694" y="9942"/>
                  </a:lnTo>
                  <a:lnTo>
                    <a:pt x="43501" y="9472"/>
                  </a:lnTo>
                  <a:lnTo>
                    <a:pt x="43285" y="9014"/>
                  </a:lnTo>
                  <a:lnTo>
                    <a:pt x="43068" y="8568"/>
                  </a:lnTo>
                  <a:lnTo>
                    <a:pt x="42827" y="8122"/>
                  </a:lnTo>
                  <a:lnTo>
                    <a:pt x="42562" y="7688"/>
                  </a:lnTo>
                  <a:lnTo>
                    <a:pt x="42296" y="7255"/>
                  </a:lnTo>
                  <a:lnTo>
                    <a:pt x="42019" y="6833"/>
                  </a:lnTo>
                  <a:lnTo>
                    <a:pt x="41718" y="6423"/>
                  </a:lnTo>
                  <a:lnTo>
                    <a:pt x="41405" y="6025"/>
                  </a:lnTo>
                  <a:lnTo>
                    <a:pt x="41079" y="5640"/>
                  </a:lnTo>
                  <a:lnTo>
                    <a:pt x="40742" y="5254"/>
                  </a:lnTo>
                  <a:lnTo>
                    <a:pt x="40393" y="4893"/>
                  </a:lnTo>
                  <a:lnTo>
                    <a:pt x="40031" y="4531"/>
                  </a:lnTo>
                  <a:lnTo>
                    <a:pt x="39670" y="4182"/>
                  </a:lnTo>
                  <a:lnTo>
                    <a:pt x="39284" y="3844"/>
                  </a:lnTo>
                  <a:lnTo>
                    <a:pt x="38886" y="3531"/>
                  </a:lnTo>
                  <a:lnTo>
                    <a:pt x="38489" y="3218"/>
                  </a:lnTo>
                  <a:lnTo>
                    <a:pt x="38079" y="2929"/>
                  </a:lnTo>
                  <a:lnTo>
                    <a:pt x="37657" y="2639"/>
                  </a:lnTo>
                  <a:lnTo>
                    <a:pt x="37223" y="2374"/>
                  </a:lnTo>
                  <a:lnTo>
                    <a:pt x="36790" y="2121"/>
                  </a:lnTo>
                  <a:lnTo>
                    <a:pt x="36332" y="1892"/>
                  </a:lnTo>
                  <a:lnTo>
                    <a:pt x="35886" y="1663"/>
                  </a:lnTo>
                  <a:lnTo>
                    <a:pt x="35428" y="1459"/>
                  </a:lnTo>
                  <a:lnTo>
                    <a:pt x="34958" y="1266"/>
                  </a:lnTo>
                  <a:lnTo>
                    <a:pt x="34488" y="1085"/>
                  </a:lnTo>
                  <a:lnTo>
                    <a:pt x="34018" y="916"/>
                  </a:lnTo>
                  <a:lnTo>
                    <a:pt x="33536" y="772"/>
                  </a:lnTo>
                  <a:lnTo>
                    <a:pt x="33054" y="627"/>
                  </a:lnTo>
                  <a:lnTo>
                    <a:pt x="32560" y="507"/>
                  </a:lnTo>
                  <a:lnTo>
                    <a:pt x="32078" y="398"/>
                  </a:lnTo>
                  <a:lnTo>
                    <a:pt x="31584" y="302"/>
                  </a:lnTo>
                  <a:lnTo>
                    <a:pt x="31078" y="217"/>
                  </a:lnTo>
                  <a:lnTo>
                    <a:pt x="30584" y="145"/>
                  </a:lnTo>
                  <a:lnTo>
                    <a:pt x="30078" y="97"/>
                  </a:lnTo>
                  <a:lnTo>
                    <a:pt x="29584" y="49"/>
                  </a:lnTo>
                  <a:lnTo>
                    <a:pt x="29078" y="25"/>
                  </a:lnTo>
                  <a:lnTo>
                    <a:pt x="28572" y="0"/>
                  </a:lnTo>
                  <a:close/>
                </a:path>
              </a:pathLst>
            </a:custGeom>
            <a:solidFill>
              <a:srgbClr val="1F5B8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1318738" y="3132336"/>
              <a:ext cx="1184318" cy="1336183"/>
            </a:xfrm>
            <a:custGeom>
              <a:avLst/>
              <a:gdLst/>
              <a:ahLst/>
              <a:cxnLst/>
              <a:rect l="l" t="t" r="r" b="b"/>
              <a:pathLst>
                <a:path w="24534" h="27680" extrusionOk="0">
                  <a:moveTo>
                    <a:pt x="22124" y="0"/>
                  </a:moveTo>
                  <a:lnTo>
                    <a:pt x="651" y="3531"/>
                  </a:lnTo>
                  <a:lnTo>
                    <a:pt x="0" y="9677"/>
                  </a:lnTo>
                  <a:lnTo>
                    <a:pt x="20533" y="26848"/>
                  </a:lnTo>
                  <a:lnTo>
                    <a:pt x="20208" y="27679"/>
                  </a:lnTo>
                  <a:lnTo>
                    <a:pt x="21533" y="26788"/>
                  </a:lnTo>
                  <a:lnTo>
                    <a:pt x="21702" y="26511"/>
                  </a:lnTo>
                  <a:lnTo>
                    <a:pt x="21871" y="26221"/>
                  </a:lnTo>
                  <a:lnTo>
                    <a:pt x="22027" y="25920"/>
                  </a:lnTo>
                  <a:lnTo>
                    <a:pt x="22172" y="25595"/>
                  </a:lnTo>
                  <a:lnTo>
                    <a:pt x="22329" y="25269"/>
                  </a:lnTo>
                  <a:lnTo>
                    <a:pt x="22473" y="24932"/>
                  </a:lnTo>
                  <a:lnTo>
                    <a:pt x="22606" y="24583"/>
                  </a:lnTo>
                  <a:lnTo>
                    <a:pt x="22738" y="24233"/>
                  </a:lnTo>
                  <a:lnTo>
                    <a:pt x="22871" y="23860"/>
                  </a:lnTo>
                  <a:lnTo>
                    <a:pt x="23004" y="23486"/>
                  </a:lnTo>
                  <a:lnTo>
                    <a:pt x="23232" y="22703"/>
                  </a:lnTo>
                  <a:lnTo>
                    <a:pt x="23449" y="21895"/>
                  </a:lnTo>
                  <a:lnTo>
                    <a:pt x="23654" y="21052"/>
                  </a:lnTo>
                  <a:lnTo>
                    <a:pt x="23835" y="20184"/>
                  </a:lnTo>
                  <a:lnTo>
                    <a:pt x="23992" y="19293"/>
                  </a:lnTo>
                  <a:lnTo>
                    <a:pt x="24124" y="18377"/>
                  </a:lnTo>
                  <a:lnTo>
                    <a:pt x="24245" y="17449"/>
                  </a:lnTo>
                  <a:lnTo>
                    <a:pt x="24341" y="16509"/>
                  </a:lnTo>
                  <a:lnTo>
                    <a:pt x="24425" y="15557"/>
                  </a:lnTo>
                  <a:lnTo>
                    <a:pt x="24474" y="14593"/>
                  </a:lnTo>
                  <a:lnTo>
                    <a:pt x="24510" y="13629"/>
                  </a:lnTo>
                  <a:lnTo>
                    <a:pt x="24534" y="12665"/>
                  </a:lnTo>
                  <a:lnTo>
                    <a:pt x="24522" y="11701"/>
                  </a:lnTo>
                  <a:lnTo>
                    <a:pt x="24498" y="10737"/>
                  </a:lnTo>
                  <a:lnTo>
                    <a:pt x="24450" y="9785"/>
                  </a:lnTo>
                  <a:lnTo>
                    <a:pt x="24377" y="8833"/>
                  </a:lnTo>
                  <a:lnTo>
                    <a:pt x="24293" y="7905"/>
                  </a:lnTo>
                  <a:lnTo>
                    <a:pt x="24172" y="6989"/>
                  </a:lnTo>
                  <a:lnTo>
                    <a:pt x="24040" y="6098"/>
                  </a:lnTo>
                  <a:lnTo>
                    <a:pt x="23883" y="5218"/>
                  </a:lnTo>
                  <a:lnTo>
                    <a:pt x="23702" y="4375"/>
                  </a:lnTo>
                  <a:lnTo>
                    <a:pt x="23594" y="3965"/>
                  </a:lnTo>
                  <a:lnTo>
                    <a:pt x="23498" y="3555"/>
                  </a:lnTo>
                  <a:lnTo>
                    <a:pt x="23389" y="3158"/>
                  </a:lnTo>
                  <a:lnTo>
                    <a:pt x="23269" y="2772"/>
                  </a:lnTo>
                  <a:lnTo>
                    <a:pt x="23148" y="2386"/>
                  </a:lnTo>
                  <a:lnTo>
                    <a:pt x="23016" y="2025"/>
                  </a:lnTo>
                  <a:lnTo>
                    <a:pt x="22883" y="1663"/>
                  </a:lnTo>
                  <a:lnTo>
                    <a:pt x="22750" y="1302"/>
                  </a:lnTo>
                  <a:lnTo>
                    <a:pt x="22606" y="964"/>
                  </a:lnTo>
                  <a:lnTo>
                    <a:pt x="22449" y="639"/>
                  </a:lnTo>
                  <a:lnTo>
                    <a:pt x="22293" y="314"/>
                  </a:lnTo>
                  <a:lnTo>
                    <a:pt x="221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1318738" y="3153866"/>
              <a:ext cx="1055768" cy="1172153"/>
            </a:xfrm>
            <a:custGeom>
              <a:avLst/>
              <a:gdLst/>
              <a:ahLst/>
              <a:cxnLst/>
              <a:rect l="l" t="t" r="r" b="b"/>
              <a:pathLst>
                <a:path w="21871" h="24282" extrusionOk="0">
                  <a:moveTo>
                    <a:pt x="19449" y="0"/>
                  </a:moveTo>
                  <a:lnTo>
                    <a:pt x="651" y="3085"/>
                  </a:lnTo>
                  <a:lnTo>
                    <a:pt x="0" y="9231"/>
                  </a:lnTo>
                  <a:lnTo>
                    <a:pt x="18003" y="24281"/>
                  </a:lnTo>
                  <a:lnTo>
                    <a:pt x="18003" y="24281"/>
                  </a:lnTo>
                  <a:lnTo>
                    <a:pt x="16750" y="14942"/>
                  </a:lnTo>
                  <a:lnTo>
                    <a:pt x="16713" y="14665"/>
                  </a:lnTo>
                  <a:lnTo>
                    <a:pt x="16689" y="14400"/>
                  </a:lnTo>
                  <a:lnTo>
                    <a:pt x="16665" y="14123"/>
                  </a:lnTo>
                  <a:lnTo>
                    <a:pt x="16665" y="13846"/>
                  </a:lnTo>
                  <a:lnTo>
                    <a:pt x="16665" y="13569"/>
                  </a:lnTo>
                  <a:lnTo>
                    <a:pt x="16665" y="13304"/>
                  </a:lnTo>
                  <a:lnTo>
                    <a:pt x="16689" y="13026"/>
                  </a:lnTo>
                  <a:lnTo>
                    <a:pt x="16713" y="12761"/>
                  </a:lnTo>
                  <a:lnTo>
                    <a:pt x="16738" y="12484"/>
                  </a:lnTo>
                  <a:lnTo>
                    <a:pt x="16786" y="12219"/>
                  </a:lnTo>
                  <a:lnTo>
                    <a:pt x="16834" y="11954"/>
                  </a:lnTo>
                  <a:lnTo>
                    <a:pt x="16882" y="11689"/>
                  </a:lnTo>
                  <a:lnTo>
                    <a:pt x="16942" y="11424"/>
                  </a:lnTo>
                  <a:lnTo>
                    <a:pt x="17015" y="11171"/>
                  </a:lnTo>
                  <a:lnTo>
                    <a:pt x="17099" y="10906"/>
                  </a:lnTo>
                  <a:lnTo>
                    <a:pt x="17183" y="10653"/>
                  </a:lnTo>
                  <a:lnTo>
                    <a:pt x="17280" y="10399"/>
                  </a:lnTo>
                  <a:lnTo>
                    <a:pt x="17376" y="10146"/>
                  </a:lnTo>
                  <a:lnTo>
                    <a:pt x="17485" y="9905"/>
                  </a:lnTo>
                  <a:lnTo>
                    <a:pt x="17605" y="9652"/>
                  </a:lnTo>
                  <a:lnTo>
                    <a:pt x="17726" y="9411"/>
                  </a:lnTo>
                  <a:lnTo>
                    <a:pt x="17846" y="9182"/>
                  </a:lnTo>
                  <a:lnTo>
                    <a:pt x="17991" y="8941"/>
                  </a:lnTo>
                  <a:lnTo>
                    <a:pt x="18135" y="8712"/>
                  </a:lnTo>
                  <a:lnTo>
                    <a:pt x="18280" y="8484"/>
                  </a:lnTo>
                  <a:lnTo>
                    <a:pt x="18437" y="8267"/>
                  </a:lnTo>
                  <a:lnTo>
                    <a:pt x="18605" y="8050"/>
                  </a:lnTo>
                  <a:lnTo>
                    <a:pt x="18774" y="7833"/>
                  </a:lnTo>
                  <a:lnTo>
                    <a:pt x="18955" y="7628"/>
                  </a:lnTo>
                  <a:lnTo>
                    <a:pt x="19135" y="7423"/>
                  </a:lnTo>
                  <a:lnTo>
                    <a:pt x="19328" y="7218"/>
                  </a:lnTo>
                  <a:lnTo>
                    <a:pt x="19521" y="7025"/>
                  </a:lnTo>
                  <a:lnTo>
                    <a:pt x="19702" y="6857"/>
                  </a:lnTo>
                  <a:lnTo>
                    <a:pt x="20039" y="6519"/>
                  </a:lnTo>
                  <a:lnTo>
                    <a:pt x="20365" y="6158"/>
                  </a:lnTo>
                  <a:lnTo>
                    <a:pt x="20666" y="5784"/>
                  </a:lnTo>
                  <a:lnTo>
                    <a:pt x="20955" y="5399"/>
                  </a:lnTo>
                  <a:lnTo>
                    <a:pt x="21220" y="4989"/>
                  </a:lnTo>
                  <a:lnTo>
                    <a:pt x="21461" y="4567"/>
                  </a:lnTo>
                  <a:lnTo>
                    <a:pt x="21678" y="4146"/>
                  </a:lnTo>
                  <a:lnTo>
                    <a:pt x="21871" y="3700"/>
                  </a:lnTo>
                  <a:lnTo>
                    <a:pt x="19449" y="0"/>
                  </a:lnTo>
                  <a:close/>
                </a:path>
              </a:pathLst>
            </a:custGeom>
            <a:solidFill>
              <a:srgbClr val="775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1033104" y="3082325"/>
              <a:ext cx="305999" cy="223984"/>
            </a:xfrm>
            <a:custGeom>
              <a:avLst/>
              <a:gdLst/>
              <a:ahLst/>
              <a:cxnLst/>
              <a:rect l="l" t="t" r="r" b="b"/>
              <a:pathLst>
                <a:path w="6339" h="4640" extrusionOk="0">
                  <a:moveTo>
                    <a:pt x="5049" y="0"/>
                  </a:moveTo>
                  <a:lnTo>
                    <a:pt x="4808" y="12"/>
                  </a:lnTo>
                  <a:lnTo>
                    <a:pt x="4567" y="48"/>
                  </a:lnTo>
                  <a:lnTo>
                    <a:pt x="4326" y="85"/>
                  </a:lnTo>
                  <a:lnTo>
                    <a:pt x="4097" y="133"/>
                  </a:lnTo>
                  <a:lnTo>
                    <a:pt x="3869" y="181"/>
                  </a:lnTo>
                  <a:lnTo>
                    <a:pt x="3640" y="253"/>
                  </a:lnTo>
                  <a:lnTo>
                    <a:pt x="3423" y="326"/>
                  </a:lnTo>
                  <a:lnTo>
                    <a:pt x="3206" y="410"/>
                  </a:lnTo>
                  <a:lnTo>
                    <a:pt x="3001" y="506"/>
                  </a:lnTo>
                  <a:lnTo>
                    <a:pt x="2796" y="615"/>
                  </a:lnTo>
                  <a:lnTo>
                    <a:pt x="2591" y="723"/>
                  </a:lnTo>
                  <a:lnTo>
                    <a:pt x="2386" y="844"/>
                  </a:lnTo>
                  <a:lnTo>
                    <a:pt x="2206" y="976"/>
                  </a:lnTo>
                  <a:lnTo>
                    <a:pt x="2013" y="1109"/>
                  </a:lnTo>
                  <a:lnTo>
                    <a:pt x="1832" y="1253"/>
                  </a:lnTo>
                  <a:lnTo>
                    <a:pt x="1663" y="1410"/>
                  </a:lnTo>
                  <a:lnTo>
                    <a:pt x="1495" y="1567"/>
                  </a:lnTo>
                  <a:lnTo>
                    <a:pt x="1338" y="1735"/>
                  </a:lnTo>
                  <a:lnTo>
                    <a:pt x="1181" y="1904"/>
                  </a:lnTo>
                  <a:lnTo>
                    <a:pt x="1037" y="2085"/>
                  </a:lnTo>
                  <a:lnTo>
                    <a:pt x="904" y="2266"/>
                  </a:lnTo>
                  <a:lnTo>
                    <a:pt x="772" y="2458"/>
                  </a:lnTo>
                  <a:lnTo>
                    <a:pt x="651" y="2663"/>
                  </a:lnTo>
                  <a:lnTo>
                    <a:pt x="543" y="2868"/>
                  </a:lnTo>
                  <a:lnTo>
                    <a:pt x="434" y="3073"/>
                  </a:lnTo>
                  <a:lnTo>
                    <a:pt x="338" y="3290"/>
                  </a:lnTo>
                  <a:lnTo>
                    <a:pt x="254" y="3507"/>
                  </a:lnTo>
                  <a:lnTo>
                    <a:pt x="181" y="3736"/>
                  </a:lnTo>
                  <a:lnTo>
                    <a:pt x="109" y="3965"/>
                  </a:lnTo>
                  <a:lnTo>
                    <a:pt x="49" y="4194"/>
                  </a:lnTo>
                  <a:lnTo>
                    <a:pt x="0" y="4435"/>
                  </a:lnTo>
                  <a:lnTo>
                    <a:pt x="5676" y="4639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829486" y="3266730"/>
              <a:ext cx="149548" cy="355430"/>
            </a:xfrm>
            <a:custGeom>
              <a:avLst/>
              <a:gdLst/>
              <a:ahLst/>
              <a:cxnLst/>
              <a:rect l="l" t="t" r="r" b="b"/>
              <a:pathLst>
                <a:path w="3098" h="7363" extrusionOk="0">
                  <a:moveTo>
                    <a:pt x="3098" y="0"/>
                  </a:moveTo>
                  <a:lnTo>
                    <a:pt x="2821" y="72"/>
                  </a:lnTo>
                  <a:lnTo>
                    <a:pt x="2688" y="108"/>
                  </a:lnTo>
                  <a:lnTo>
                    <a:pt x="2556" y="157"/>
                  </a:lnTo>
                  <a:lnTo>
                    <a:pt x="2423" y="205"/>
                  </a:lnTo>
                  <a:lnTo>
                    <a:pt x="2303" y="265"/>
                  </a:lnTo>
                  <a:lnTo>
                    <a:pt x="2182" y="337"/>
                  </a:lnTo>
                  <a:lnTo>
                    <a:pt x="2062" y="410"/>
                  </a:lnTo>
                  <a:lnTo>
                    <a:pt x="1941" y="482"/>
                  </a:lnTo>
                  <a:lnTo>
                    <a:pt x="1833" y="566"/>
                  </a:lnTo>
                  <a:lnTo>
                    <a:pt x="1736" y="663"/>
                  </a:lnTo>
                  <a:lnTo>
                    <a:pt x="1640" y="759"/>
                  </a:lnTo>
                  <a:lnTo>
                    <a:pt x="1543" y="868"/>
                  </a:lnTo>
                  <a:lnTo>
                    <a:pt x="1459" y="976"/>
                  </a:lnTo>
                  <a:lnTo>
                    <a:pt x="1375" y="1085"/>
                  </a:lnTo>
                  <a:lnTo>
                    <a:pt x="1302" y="1205"/>
                  </a:lnTo>
                  <a:lnTo>
                    <a:pt x="1230" y="1326"/>
                  </a:lnTo>
                  <a:lnTo>
                    <a:pt x="1170" y="1446"/>
                  </a:lnTo>
                  <a:lnTo>
                    <a:pt x="218" y="3543"/>
                  </a:lnTo>
                  <a:lnTo>
                    <a:pt x="146" y="3736"/>
                  </a:lnTo>
                  <a:lnTo>
                    <a:pt x="85" y="3928"/>
                  </a:lnTo>
                  <a:lnTo>
                    <a:pt x="37" y="4121"/>
                  </a:lnTo>
                  <a:lnTo>
                    <a:pt x="13" y="4314"/>
                  </a:lnTo>
                  <a:lnTo>
                    <a:pt x="1" y="4519"/>
                  </a:lnTo>
                  <a:lnTo>
                    <a:pt x="1" y="4712"/>
                  </a:lnTo>
                  <a:lnTo>
                    <a:pt x="25" y="4916"/>
                  </a:lnTo>
                  <a:lnTo>
                    <a:pt x="61" y="5109"/>
                  </a:lnTo>
                  <a:lnTo>
                    <a:pt x="567" y="7363"/>
                  </a:lnTo>
                  <a:lnTo>
                    <a:pt x="712" y="7326"/>
                  </a:lnTo>
                  <a:lnTo>
                    <a:pt x="857" y="7278"/>
                  </a:lnTo>
                  <a:lnTo>
                    <a:pt x="1001" y="7218"/>
                  </a:lnTo>
                  <a:lnTo>
                    <a:pt x="1134" y="7146"/>
                  </a:lnTo>
                  <a:lnTo>
                    <a:pt x="1254" y="7073"/>
                  </a:lnTo>
                  <a:lnTo>
                    <a:pt x="1375" y="6977"/>
                  </a:lnTo>
                  <a:lnTo>
                    <a:pt x="1483" y="6881"/>
                  </a:lnTo>
                  <a:lnTo>
                    <a:pt x="1580" y="6760"/>
                  </a:lnTo>
                  <a:lnTo>
                    <a:pt x="1664" y="6652"/>
                  </a:lnTo>
                  <a:lnTo>
                    <a:pt x="1748" y="6519"/>
                  </a:lnTo>
                  <a:lnTo>
                    <a:pt x="1808" y="6387"/>
                  </a:lnTo>
                  <a:lnTo>
                    <a:pt x="1869" y="6254"/>
                  </a:lnTo>
                  <a:lnTo>
                    <a:pt x="1917" y="6109"/>
                  </a:lnTo>
                  <a:lnTo>
                    <a:pt x="1953" y="5965"/>
                  </a:lnTo>
                  <a:lnTo>
                    <a:pt x="1965" y="5808"/>
                  </a:lnTo>
                  <a:lnTo>
                    <a:pt x="1977" y="5651"/>
                  </a:lnTo>
                  <a:lnTo>
                    <a:pt x="1977" y="4543"/>
                  </a:lnTo>
                  <a:lnTo>
                    <a:pt x="3098" y="1976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888283" y="3306845"/>
              <a:ext cx="991807" cy="1355975"/>
            </a:xfrm>
            <a:custGeom>
              <a:avLst/>
              <a:gdLst/>
              <a:ahLst/>
              <a:cxnLst/>
              <a:rect l="l" t="t" r="r" b="b"/>
              <a:pathLst>
                <a:path w="20546" h="28090" extrusionOk="0">
                  <a:moveTo>
                    <a:pt x="4832" y="0"/>
                  </a:moveTo>
                  <a:lnTo>
                    <a:pt x="4555" y="25"/>
                  </a:lnTo>
                  <a:lnTo>
                    <a:pt x="4290" y="61"/>
                  </a:lnTo>
                  <a:lnTo>
                    <a:pt x="4025" y="109"/>
                  </a:lnTo>
                  <a:lnTo>
                    <a:pt x="3760" y="181"/>
                  </a:lnTo>
                  <a:lnTo>
                    <a:pt x="3507" y="254"/>
                  </a:lnTo>
                  <a:lnTo>
                    <a:pt x="3254" y="338"/>
                  </a:lnTo>
                  <a:lnTo>
                    <a:pt x="3013" y="446"/>
                  </a:lnTo>
                  <a:lnTo>
                    <a:pt x="2772" y="555"/>
                  </a:lnTo>
                  <a:lnTo>
                    <a:pt x="2543" y="687"/>
                  </a:lnTo>
                  <a:lnTo>
                    <a:pt x="2326" y="820"/>
                  </a:lnTo>
                  <a:lnTo>
                    <a:pt x="2109" y="964"/>
                  </a:lnTo>
                  <a:lnTo>
                    <a:pt x="1904" y="1133"/>
                  </a:lnTo>
                  <a:lnTo>
                    <a:pt x="1711" y="1290"/>
                  </a:lnTo>
                  <a:lnTo>
                    <a:pt x="1518" y="1471"/>
                  </a:lnTo>
                  <a:lnTo>
                    <a:pt x="1338" y="1663"/>
                  </a:lnTo>
                  <a:lnTo>
                    <a:pt x="1169" y="1856"/>
                  </a:lnTo>
                  <a:lnTo>
                    <a:pt x="1012" y="2061"/>
                  </a:lnTo>
                  <a:lnTo>
                    <a:pt x="868" y="2266"/>
                  </a:lnTo>
                  <a:lnTo>
                    <a:pt x="723" y="2495"/>
                  </a:lnTo>
                  <a:lnTo>
                    <a:pt x="590" y="2712"/>
                  </a:lnTo>
                  <a:lnTo>
                    <a:pt x="482" y="2953"/>
                  </a:lnTo>
                  <a:lnTo>
                    <a:pt x="374" y="3194"/>
                  </a:lnTo>
                  <a:lnTo>
                    <a:pt x="289" y="3435"/>
                  </a:lnTo>
                  <a:lnTo>
                    <a:pt x="205" y="3688"/>
                  </a:lnTo>
                  <a:lnTo>
                    <a:pt x="133" y="3941"/>
                  </a:lnTo>
                  <a:lnTo>
                    <a:pt x="84" y="4206"/>
                  </a:lnTo>
                  <a:lnTo>
                    <a:pt x="48" y="4471"/>
                  </a:lnTo>
                  <a:lnTo>
                    <a:pt x="12" y="4736"/>
                  </a:lnTo>
                  <a:lnTo>
                    <a:pt x="0" y="5013"/>
                  </a:lnTo>
                  <a:lnTo>
                    <a:pt x="12" y="5290"/>
                  </a:lnTo>
                  <a:lnTo>
                    <a:pt x="24" y="5568"/>
                  </a:lnTo>
                  <a:lnTo>
                    <a:pt x="1410" y="20763"/>
                  </a:lnTo>
                  <a:lnTo>
                    <a:pt x="9628" y="20124"/>
                  </a:lnTo>
                  <a:lnTo>
                    <a:pt x="10700" y="23860"/>
                  </a:lnTo>
                  <a:lnTo>
                    <a:pt x="10773" y="24088"/>
                  </a:lnTo>
                  <a:lnTo>
                    <a:pt x="10845" y="24317"/>
                  </a:lnTo>
                  <a:lnTo>
                    <a:pt x="10941" y="24534"/>
                  </a:lnTo>
                  <a:lnTo>
                    <a:pt x="11038" y="24763"/>
                  </a:lnTo>
                  <a:lnTo>
                    <a:pt x="11146" y="24968"/>
                  </a:lnTo>
                  <a:lnTo>
                    <a:pt x="11255" y="25173"/>
                  </a:lnTo>
                  <a:lnTo>
                    <a:pt x="11375" y="25378"/>
                  </a:lnTo>
                  <a:lnTo>
                    <a:pt x="11508" y="25571"/>
                  </a:lnTo>
                  <a:lnTo>
                    <a:pt x="11652" y="25763"/>
                  </a:lnTo>
                  <a:lnTo>
                    <a:pt x="11797" y="25944"/>
                  </a:lnTo>
                  <a:lnTo>
                    <a:pt x="11942" y="26125"/>
                  </a:lnTo>
                  <a:lnTo>
                    <a:pt x="12098" y="26294"/>
                  </a:lnTo>
                  <a:lnTo>
                    <a:pt x="12267" y="26462"/>
                  </a:lnTo>
                  <a:lnTo>
                    <a:pt x="12436" y="26619"/>
                  </a:lnTo>
                  <a:lnTo>
                    <a:pt x="12616" y="26776"/>
                  </a:lnTo>
                  <a:lnTo>
                    <a:pt x="12797" y="26908"/>
                  </a:lnTo>
                  <a:lnTo>
                    <a:pt x="12990" y="27053"/>
                  </a:lnTo>
                  <a:lnTo>
                    <a:pt x="13183" y="27173"/>
                  </a:lnTo>
                  <a:lnTo>
                    <a:pt x="13376" y="27294"/>
                  </a:lnTo>
                  <a:lnTo>
                    <a:pt x="13580" y="27414"/>
                  </a:lnTo>
                  <a:lnTo>
                    <a:pt x="13785" y="27511"/>
                  </a:lnTo>
                  <a:lnTo>
                    <a:pt x="14002" y="27619"/>
                  </a:lnTo>
                  <a:lnTo>
                    <a:pt x="14219" y="27703"/>
                  </a:lnTo>
                  <a:lnTo>
                    <a:pt x="14436" y="27776"/>
                  </a:lnTo>
                  <a:lnTo>
                    <a:pt x="14665" y="27848"/>
                  </a:lnTo>
                  <a:lnTo>
                    <a:pt x="14894" y="27908"/>
                  </a:lnTo>
                  <a:lnTo>
                    <a:pt x="15123" y="27969"/>
                  </a:lnTo>
                  <a:lnTo>
                    <a:pt x="15352" y="28017"/>
                  </a:lnTo>
                  <a:lnTo>
                    <a:pt x="15593" y="28041"/>
                  </a:lnTo>
                  <a:lnTo>
                    <a:pt x="15834" y="28065"/>
                  </a:lnTo>
                  <a:lnTo>
                    <a:pt x="16075" y="28089"/>
                  </a:lnTo>
                  <a:lnTo>
                    <a:pt x="16521" y="28089"/>
                  </a:lnTo>
                  <a:lnTo>
                    <a:pt x="16725" y="28077"/>
                  </a:lnTo>
                  <a:lnTo>
                    <a:pt x="17135" y="28029"/>
                  </a:lnTo>
                  <a:lnTo>
                    <a:pt x="17545" y="27957"/>
                  </a:lnTo>
                  <a:lnTo>
                    <a:pt x="17943" y="27860"/>
                  </a:lnTo>
                  <a:lnTo>
                    <a:pt x="18328" y="27740"/>
                  </a:lnTo>
                  <a:lnTo>
                    <a:pt x="18702" y="27583"/>
                  </a:lnTo>
                  <a:lnTo>
                    <a:pt x="19075" y="27402"/>
                  </a:lnTo>
                  <a:lnTo>
                    <a:pt x="19256" y="27306"/>
                  </a:lnTo>
                  <a:lnTo>
                    <a:pt x="19425" y="27197"/>
                  </a:lnTo>
                  <a:lnTo>
                    <a:pt x="20545" y="26486"/>
                  </a:lnTo>
                  <a:lnTo>
                    <a:pt x="13773" y="8881"/>
                  </a:lnTo>
                  <a:lnTo>
                    <a:pt x="9363" y="2266"/>
                  </a:lnTo>
                  <a:lnTo>
                    <a:pt x="9182" y="2013"/>
                  </a:lnTo>
                  <a:lnTo>
                    <a:pt x="8977" y="1760"/>
                  </a:lnTo>
                  <a:lnTo>
                    <a:pt x="8760" y="1531"/>
                  </a:lnTo>
                  <a:lnTo>
                    <a:pt x="8543" y="1314"/>
                  </a:lnTo>
                  <a:lnTo>
                    <a:pt x="8302" y="1109"/>
                  </a:lnTo>
                  <a:lnTo>
                    <a:pt x="8049" y="928"/>
                  </a:lnTo>
                  <a:lnTo>
                    <a:pt x="7796" y="760"/>
                  </a:lnTo>
                  <a:lnTo>
                    <a:pt x="7519" y="603"/>
                  </a:lnTo>
                  <a:lnTo>
                    <a:pt x="7242" y="458"/>
                  </a:lnTo>
                  <a:lnTo>
                    <a:pt x="6953" y="338"/>
                  </a:lnTo>
                  <a:lnTo>
                    <a:pt x="6664" y="241"/>
                  </a:lnTo>
                  <a:lnTo>
                    <a:pt x="6362" y="157"/>
                  </a:lnTo>
                  <a:lnTo>
                    <a:pt x="6061" y="85"/>
                  </a:lnTo>
                  <a:lnTo>
                    <a:pt x="5748" y="37"/>
                  </a:lnTo>
                  <a:lnTo>
                    <a:pt x="54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1516515" y="3873432"/>
              <a:ext cx="363588" cy="789400"/>
            </a:xfrm>
            <a:custGeom>
              <a:avLst/>
              <a:gdLst/>
              <a:ahLst/>
              <a:cxnLst/>
              <a:rect l="l" t="t" r="r" b="b"/>
              <a:pathLst>
                <a:path w="7532" h="16353" extrusionOk="0">
                  <a:moveTo>
                    <a:pt x="1856" y="0"/>
                  </a:moveTo>
                  <a:lnTo>
                    <a:pt x="2555" y="13002"/>
                  </a:lnTo>
                  <a:lnTo>
                    <a:pt x="2555" y="13231"/>
                  </a:lnTo>
                  <a:lnTo>
                    <a:pt x="2543" y="13460"/>
                  </a:lnTo>
                  <a:lnTo>
                    <a:pt x="2494" y="13677"/>
                  </a:lnTo>
                  <a:lnTo>
                    <a:pt x="2422" y="13894"/>
                  </a:lnTo>
                  <a:lnTo>
                    <a:pt x="2338" y="14099"/>
                  </a:lnTo>
                  <a:lnTo>
                    <a:pt x="2229" y="14292"/>
                  </a:lnTo>
                  <a:lnTo>
                    <a:pt x="2097" y="14472"/>
                  </a:lnTo>
                  <a:lnTo>
                    <a:pt x="1964" y="14641"/>
                  </a:lnTo>
                  <a:lnTo>
                    <a:pt x="1796" y="14786"/>
                  </a:lnTo>
                  <a:lnTo>
                    <a:pt x="1627" y="14918"/>
                  </a:lnTo>
                  <a:lnTo>
                    <a:pt x="1446" y="15039"/>
                  </a:lnTo>
                  <a:lnTo>
                    <a:pt x="1241" y="15135"/>
                  </a:lnTo>
                  <a:lnTo>
                    <a:pt x="1036" y="15219"/>
                  </a:lnTo>
                  <a:lnTo>
                    <a:pt x="819" y="15280"/>
                  </a:lnTo>
                  <a:lnTo>
                    <a:pt x="591" y="15316"/>
                  </a:lnTo>
                  <a:lnTo>
                    <a:pt x="362" y="15328"/>
                  </a:lnTo>
                  <a:lnTo>
                    <a:pt x="0" y="15328"/>
                  </a:lnTo>
                  <a:lnTo>
                    <a:pt x="181" y="15448"/>
                  </a:lnTo>
                  <a:lnTo>
                    <a:pt x="362" y="15557"/>
                  </a:lnTo>
                  <a:lnTo>
                    <a:pt x="554" y="15665"/>
                  </a:lnTo>
                  <a:lnTo>
                    <a:pt x="747" y="15762"/>
                  </a:lnTo>
                  <a:lnTo>
                    <a:pt x="940" y="15846"/>
                  </a:lnTo>
                  <a:lnTo>
                    <a:pt x="1145" y="15930"/>
                  </a:lnTo>
                  <a:lnTo>
                    <a:pt x="1350" y="16015"/>
                  </a:lnTo>
                  <a:lnTo>
                    <a:pt x="1555" y="16087"/>
                  </a:lnTo>
                  <a:lnTo>
                    <a:pt x="1759" y="16147"/>
                  </a:lnTo>
                  <a:lnTo>
                    <a:pt x="1976" y="16195"/>
                  </a:lnTo>
                  <a:lnTo>
                    <a:pt x="2193" y="16244"/>
                  </a:lnTo>
                  <a:lnTo>
                    <a:pt x="2410" y="16280"/>
                  </a:lnTo>
                  <a:lnTo>
                    <a:pt x="2627" y="16316"/>
                  </a:lnTo>
                  <a:lnTo>
                    <a:pt x="2856" y="16340"/>
                  </a:lnTo>
                  <a:lnTo>
                    <a:pt x="3073" y="16352"/>
                  </a:lnTo>
                  <a:lnTo>
                    <a:pt x="3507" y="16352"/>
                  </a:lnTo>
                  <a:lnTo>
                    <a:pt x="3711" y="16340"/>
                  </a:lnTo>
                  <a:lnTo>
                    <a:pt x="4121" y="16292"/>
                  </a:lnTo>
                  <a:lnTo>
                    <a:pt x="4531" y="16220"/>
                  </a:lnTo>
                  <a:lnTo>
                    <a:pt x="4929" y="16123"/>
                  </a:lnTo>
                  <a:lnTo>
                    <a:pt x="5314" y="16003"/>
                  </a:lnTo>
                  <a:lnTo>
                    <a:pt x="5688" y="15846"/>
                  </a:lnTo>
                  <a:lnTo>
                    <a:pt x="6061" y="15665"/>
                  </a:lnTo>
                  <a:lnTo>
                    <a:pt x="6242" y="15569"/>
                  </a:lnTo>
                  <a:lnTo>
                    <a:pt x="6411" y="15460"/>
                  </a:lnTo>
                  <a:lnTo>
                    <a:pt x="7531" y="14749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1244831" y="3580846"/>
              <a:ext cx="75691" cy="643376"/>
            </a:xfrm>
            <a:custGeom>
              <a:avLst/>
              <a:gdLst/>
              <a:ahLst/>
              <a:cxnLst/>
              <a:rect l="l" t="t" r="r" b="b"/>
              <a:pathLst>
                <a:path w="1568" h="13328" extrusionOk="0">
                  <a:moveTo>
                    <a:pt x="1" y="0"/>
                  </a:moveTo>
                  <a:lnTo>
                    <a:pt x="1483" y="13327"/>
                  </a:lnTo>
                  <a:lnTo>
                    <a:pt x="1567" y="133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1167497" y="3538945"/>
              <a:ext cx="51217" cy="687593"/>
            </a:xfrm>
            <a:custGeom>
              <a:avLst/>
              <a:gdLst/>
              <a:ahLst/>
              <a:cxnLst/>
              <a:rect l="l" t="t" r="r" b="b"/>
              <a:pathLst>
                <a:path w="1061" h="14244" extrusionOk="0">
                  <a:moveTo>
                    <a:pt x="84" y="0"/>
                  </a:moveTo>
                  <a:lnTo>
                    <a:pt x="0" y="12"/>
                  </a:lnTo>
                  <a:lnTo>
                    <a:pt x="976" y="14244"/>
                  </a:lnTo>
                  <a:lnTo>
                    <a:pt x="1060" y="1424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988306" y="4196238"/>
              <a:ext cx="279256" cy="34949"/>
            </a:xfrm>
            <a:custGeom>
              <a:avLst/>
              <a:gdLst/>
              <a:ahLst/>
              <a:cxnLst/>
              <a:rect l="l" t="t" r="r" b="b"/>
              <a:pathLst>
                <a:path w="5785" h="724" extrusionOk="0">
                  <a:moveTo>
                    <a:pt x="5773" y="1"/>
                  </a:moveTo>
                  <a:lnTo>
                    <a:pt x="1" y="640"/>
                  </a:lnTo>
                  <a:lnTo>
                    <a:pt x="13" y="724"/>
                  </a:lnTo>
                  <a:lnTo>
                    <a:pt x="5785" y="97"/>
                  </a:lnTo>
                  <a:lnTo>
                    <a:pt x="5773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1019732" y="4291096"/>
              <a:ext cx="208296" cy="189663"/>
            </a:xfrm>
            <a:custGeom>
              <a:avLst/>
              <a:gdLst/>
              <a:ahLst/>
              <a:cxnLst/>
              <a:rect l="l" t="t" r="r" b="b"/>
              <a:pathLst>
                <a:path w="4315" h="3929" extrusionOk="0">
                  <a:moveTo>
                    <a:pt x="3760" y="0"/>
                  </a:moveTo>
                  <a:lnTo>
                    <a:pt x="0" y="265"/>
                  </a:lnTo>
                  <a:lnTo>
                    <a:pt x="109" y="1735"/>
                  </a:lnTo>
                  <a:lnTo>
                    <a:pt x="121" y="2000"/>
                  </a:lnTo>
                  <a:lnTo>
                    <a:pt x="97" y="2266"/>
                  </a:lnTo>
                  <a:lnTo>
                    <a:pt x="61" y="2531"/>
                  </a:lnTo>
                  <a:lnTo>
                    <a:pt x="0" y="2784"/>
                  </a:lnTo>
                  <a:lnTo>
                    <a:pt x="265" y="2796"/>
                  </a:lnTo>
                  <a:lnTo>
                    <a:pt x="543" y="2808"/>
                  </a:lnTo>
                  <a:lnTo>
                    <a:pt x="820" y="2832"/>
                  </a:lnTo>
                  <a:lnTo>
                    <a:pt x="1097" y="2868"/>
                  </a:lnTo>
                  <a:lnTo>
                    <a:pt x="1374" y="2916"/>
                  </a:lnTo>
                  <a:lnTo>
                    <a:pt x="1639" y="2976"/>
                  </a:lnTo>
                  <a:lnTo>
                    <a:pt x="1904" y="3061"/>
                  </a:lnTo>
                  <a:lnTo>
                    <a:pt x="2169" y="3145"/>
                  </a:lnTo>
                  <a:lnTo>
                    <a:pt x="2169" y="3928"/>
                  </a:lnTo>
                  <a:lnTo>
                    <a:pt x="4314" y="3928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768420" y="4613322"/>
              <a:ext cx="485766" cy="49528"/>
            </a:xfrm>
            <a:custGeom>
              <a:avLst/>
              <a:gdLst/>
              <a:ahLst/>
              <a:cxnLst/>
              <a:rect l="l" t="t" r="r" b="b"/>
              <a:pathLst>
                <a:path w="10063" h="1026" extrusionOk="0">
                  <a:moveTo>
                    <a:pt x="410" y="1"/>
                  </a:moveTo>
                  <a:lnTo>
                    <a:pt x="362" y="109"/>
                  </a:lnTo>
                  <a:lnTo>
                    <a:pt x="314" y="218"/>
                  </a:lnTo>
                  <a:lnTo>
                    <a:pt x="1" y="1025"/>
                  </a:lnTo>
                  <a:lnTo>
                    <a:pt x="10062" y="1025"/>
                  </a:lnTo>
                  <a:lnTo>
                    <a:pt x="9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788212" y="4425441"/>
              <a:ext cx="458396" cy="187925"/>
            </a:xfrm>
            <a:custGeom>
              <a:avLst/>
              <a:gdLst/>
              <a:ahLst/>
              <a:cxnLst/>
              <a:rect l="l" t="t" r="r" b="b"/>
              <a:pathLst>
                <a:path w="9496" h="3893" extrusionOk="0">
                  <a:moveTo>
                    <a:pt x="4796" y="1"/>
                  </a:moveTo>
                  <a:lnTo>
                    <a:pt x="4736" y="169"/>
                  </a:lnTo>
                  <a:lnTo>
                    <a:pt x="4676" y="326"/>
                  </a:lnTo>
                  <a:lnTo>
                    <a:pt x="4616" y="483"/>
                  </a:lnTo>
                  <a:lnTo>
                    <a:pt x="4531" y="639"/>
                  </a:lnTo>
                  <a:lnTo>
                    <a:pt x="4447" y="784"/>
                  </a:lnTo>
                  <a:lnTo>
                    <a:pt x="4350" y="929"/>
                  </a:lnTo>
                  <a:lnTo>
                    <a:pt x="4254" y="1061"/>
                  </a:lnTo>
                  <a:lnTo>
                    <a:pt x="4134" y="1194"/>
                  </a:lnTo>
                  <a:lnTo>
                    <a:pt x="3977" y="1362"/>
                  </a:lnTo>
                  <a:lnTo>
                    <a:pt x="3796" y="1519"/>
                  </a:lnTo>
                  <a:lnTo>
                    <a:pt x="3603" y="1664"/>
                  </a:lnTo>
                  <a:lnTo>
                    <a:pt x="3411" y="1784"/>
                  </a:lnTo>
                  <a:lnTo>
                    <a:pt x="3194" y="1905"/>
                  </a:lnTo>
                  <a:lnTo>
                    <a:pt x="2977" y="1989"/>
                  </a:lnTo>
                  <a:lnTo>
                    <a:pt x="2760" y="2073"/>
                  </a:lnTo>
                  <a:lnTo>
                    <a:pt x="2531" y="2134"/>
                  </a:lnTo>
                  <a:lnTo>
                    <a:pt x="2085" y="2230"/>
                  </a:lnTo>
                  <a:lnTo>
                    <a:pt x="1916" y="2266"/>
                  </a:lnTo>
                  <a:lnTo>
                    <a:pt x="1748" y="2326"/>
                  </a:lnTo>
                  <a:lnTo>
                    <a:pt x="1591" y="2387"/>
                  </a:lnTo>
                  <a:lnTo>
                    <a:pt x="1434" y="2459"/>
                  </a:lnTo>
                  <a:lnTo>
                    <a:pt x="1278" y="2531"/>
                  </a:lnTo>
                  <a:lnTo>
                    <a:pt x="1133" y="2616"/>
                  </a:lnTo>
                  <a:lnTo>
                    <a:pt x="989" y="2712"/>
                  </a:lnTo>
                  <a:lnTo>
                    <a:pt x="856" y="2820"/>
                  </a:lnTo>
                  <a:lnTo>
                    <a:pt x="723" y="2929"/>
                  </a:lnTo>
                  <a:lnTo>
                    <a:pt x="591" y="3049"/>
                  </a:lnTo>
                  <a:lnTo>
                    <a:pt x="482" y="3170"/>
                  </a:lnTo>
                  <a:lnTo>
                    <a:pt x="374" y="3302"/>
                  </a:lnTo>
                  <a:lnTo>
                    <a:pt x="266" y="3435"/>
                  </a:lnTo>
                  <a:lnTo>
                    <a:pt x="169" y="3580"/>
                  </a:lnTo>
                  <a:lnTo>
                    <a:pt x="85" y="3736"/>
                  </a:lnTo>
                  <a:lnTo>
                    <a:pt x="0" y="3893"/>
                  </a:lnTo>
                  <a:lnTo>
                    <a:pt x="9496" y="3893"/>
                  </a:lnTo>
                  <a:lnTo>
                    <a:pt x="9110" y="1145"/>
                  </a:lnTo>
                  <a:lnTo>
                    <a:pt x="6965" y="1145"/>
                  </a:lnTo>
                  <a:lnTo>
                    <a:pt x="6965" y="362"/>
                  </a:lnTo>
                  <a:lnTo>
                    <a:pt x="6700" y="278"/>
                  </a:lnTo>
                  <a:lnTo>
                    <a:pt x="6435" y="193"/>
                  </a:lnTo>
                  <a:lnTo>
                    <a:pt x="6170" y="133"/>
                  </a:lnTo>
                  <a:lnTo>
                    <a:pt x="5893" y="85"/>
                  </a:lnTo>
                  <a:lnTo>
                    <a:pt x="5616" y="49"/>
                  </a:lnTo>
                  <a:lnTo>
                    <a:pt x="5339" y="25"/>
                  </a:lnTo>
                  <a:lnTo>
                    <a:pt x="5061" y="13"/>
                  </a:lnTo>
                  <a:lnTo>
                    <a:pt x="479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1019732" y="4291096"/>
              <a:ext cx="184449" cy="67485"/>
            </a:xfrm>
            <a:custGeom>
              <a:avLst/>
              <a:gdLst/>
              <a:ahLst/>
              <a:cxnLst/>
              <a:rect l="l" t="t" r="r" b="b"/>
              <a:pathLst>
                <a:path w="3821" h="1398" extrusionOk="0">
                  <a:moveTo>
                    <a:pt x="3760" y="0"/>
                  </a:moveTo>
                  <a:lnTo>
                    <a:pt x="0" y="265"/>
                  </a:lnTo>
                  <a:lnTo>
                    <a:pt x="85" y="1398"/>
                  </a:lnTo>
                  <a:lnTo>
                    <a:pt x="3820" y="422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1821894" y="2990991"/>
              <a:ext cx="302524" cy="182084"/>
            </a:xfrm>
            <a:custGeom>
              <a:avLst/>
              <a:gdLst/>
              <a:ahLst/>
              <a:cxnLst/>
              <a:rect l="l" t="t" r="r" b="b"/>
              <a:pathLst>
                <a:path w="6267" h="3772" extrusionOk="0">
                  <a:moveTo>
                    <a:pt x="868" y="0"/>
                  </a:moveTo>
                  <a:lnTo>
                    <a:pt x="0" y="3772"/>
                  </a:lnTo>
                  <a:lnTo>
                    <a:pt x="6266" y="1386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1165132" y="2740258"/>
              <a:ext cx="734707" cy="521246"/>
            </a:xfrm>
            <a:custGeom>
              <a:avLst/>
              <a:gdLst/>
              <a:ahLst/>
              <a:cxnLst/>
              <a:rect l="l" t="t" r="r" b="b"/>
              <a:pathLst>
                <a:path w="15220" h="10798" extrusionOk="0">
                  <a:moveTo>
                    <a:pt x="10328" y="1"/>
                  </a:moveTo>
                  <a:lnTo>
                    <a:pt x="10147" y="13"/>
                  </a:lnTo>
                  <a:lnTo>
                    <a:pt x="9978" y="25"/>
                  </a:lnTo>
                  <a:lnTo>
                    <a:pt x="9798" y="49"/>
                  </a:lnTo>
                  <a:lnTo>
                    <a:pt x="9629" y="85"/>
                  </a:lnTo>
                  <a:lnTo>
                    <a:pt x="9460" y="133"/>
                  </a:lnTo>
                  <a:lnTo>
                    <a:pt x="9291" y="182"/>
                  </a:lnTo>
                  <a:lnTo>
                    <a:pt x="9135" y="254"/>
                  </a:lnTo>
                  <a:lnTo>
                    <a:pt x="8966" y="326"/>
                  </a:lnTo>
                  <a:lnTo>
                    <a:pt x="8821" y="410"/>
                  </a:lnTo>
                  <a:lnTo>
                    <a:pt x="8665" y="495"/>
                  </a:lnTo>
                  <a:lnTo>
                    <a:pt x="8520" y="603"/>
                  </a:lnTo>
                  <a:lnTo>
                    <a:pt x="8388" y="724"/>
                  </a:lnTo>
                  <a:lnTo>
                    <a:pt x="8231" y="664"/>
                  </a:lnTo>
                  <a:lnTo>
                    <a:pt x="8074" y="615"/>
                  </a:lnTo>
                  <a:lnTo>
                    <a:pt x="7918" y="567"/>
                  </a:lnTo>
                  <a:lnTo>
                    <a:pt x="7749" y="531"/>
                  </a:lnTo>
                  <a:lnTo>
                    <a:pt x="7424" y="483"/>
                  </a:lnTo>
                  <a:lnTo>
                    <a:pt x="7098" y="459"/>
                  </a:lnTo>
                  <a:lnTo>
                    <a:pt x="6761" y="459"/>
                  </a:lnTo>
                  <a:lnTo>
                    <a:pt x="6436" y="495"/>
                  </a:lnTo>
                  <a:lnTo>
                    <a:pt x="6098" y="543"/>
                  </a:lnTo>
                  <a:lnTo>
                    <a:pt x="5785" y="627"/>
                  </a:lnTo>
                  <a:lnTo>
                    <a:pt x="5459" y="736"/>
                  </a:lnTo>
                  <a:lnTo>
                    <a:pt x="5158" y="868"/>
                  </a:lnTo>
                  <a:lnTo>
                    <a:pt x="4869" y="1013"/>
                  </a:lnTo>
                  <a:lnTo>
                    <a:pt x="4580" y="1194"/>
                  </a:lnTo>
                  <a:lnTo>
                    <a:pt x="4315" y="1387"/>
                  </a:lnTo>
                  <a:lnTo>
                    <a:pt x="4062" y="1603"/>
                  </a:lnTo>
                  <a:lnTo>
                    <a:pt x="3953" y="1724"/>
                  </a:lnTo>
                  <a:lnTo>
                    <a:pt x="3833" y="1844"/>
                  </a:lnTo>
                  <a:lnTo>
                    <a:pt x="3724" y="1977"/>
                  </a:lnTo>
                  <a:lnTo>
                    <a:pt x="3628" y="2110"/>
                  </a:lnTo>
                  <a:lnTo>
                    <a:pt x="3495" y="2302"/>
                  </a:lnTo>
                  <a:lnTo>
                    <a:pt x="3375" y="2495"/>
                  </a:lnTo>
                  <a:lnTo>
                    <a:pt x="3266" y="2700"/>
                  </a:lnTo>
                  <a:lnTo>
                    <a:pt x="3158" y="2917"/>
                  </a:lnTo>
                  <a:lnTo>
                    <a:pt x="3074" y="3122"/>
                  </a:lnTo>
                  <a:lnTo>
                    <a:pt x="2989" y="3339"/>
                  </a:lnTo>
                  <a:lnTo>
                    <a:pt x="2833" y="3784"/>
                  </a:lnTo>
                  <a:lnTo>
                    <a:pt x="2712" y="4242"/>
                  </a:lnTo>
                  <a:lnTo>
                    <a:pt x="2592" y="4700"/>
                  </a:lnTo>
                  <a:lnTo>
                    <a:pt x="2387" y="5616"/>
                  </a:lnTo>
                  <a:lnTo>
                    <a:pt x="2266" y="6074"/>
                  </a:lnTo>
                  <a:lnTo>
                    <a:pt x="2134" y="6532"/>
                  </a:lnTo>
                  <a:lnTo>
                    <a:pt x="1989" y="6990"/>
                  </a:lnTo>
                  <a:lnTo>
                    <a:pt x="1905" y="7207"/>
                  </a:lnTo>
                  <a:lnTo>
                    <a:pt x="1808" y="7424"/>
                  </a:lnTo>
                  <a:lnTo>
                    <a:pt x="1700" y="7640"/>
                  </a:lnTo>
                  <a:lnTo>
                    <a:pt x="1591" y="7845"/>
                  </a:lnTo>
                  <a:lnTo>
                    <a:pt x="1471" y="8038"/>
                  </a:lnTo>
                  <a:lnTo>
                    <a:pt x="1350" y="8231"/>
                  </a:lnTo>
                  <a:lnTo>
                    <a:pt x="1206" y="8412"/>
                  </a:lnTo>
                  <a:lnTo>
                    <a:pt x="1061" y="8592"/>
                  </a:lnTo>
                  <a:lnTo>
                    <a:pt x="893" y="8761"/>
                  </a:lnTo>
                  <a:lnTo>
                    <a:pt x="724" y="8906"/>
                  </a:lnTo>
                  <a:lnTo>
                    <a:pt x="447" y="9135"/>
                  </a:lnTo>
                  <a:lnTo>
                    <a:pt x="314" y="9243"/>
                  </a:lnTo>
                  <a:lnTo>
                    <a:pt x="206" y="9376"/>
                  </a:lnTo>
                  <a:lnTo>
                    <a:pt x="97" y="9508"/>
                  </a:lnTo>
                  <a:lnTo>
                    <a:pt x="61" y="9581"/>
                  </a:lnTo>
                  <a:lnTo>
                    <a:pt x="37" y="9641"/>
                  </a:lnTo>
                  <a:lnTo>
                    <a:pt x="13" y="9725"/>
                  </a:lnTo>
                  <a:lnTo>
                    <a:pt x="1" y="9797"/>
                  </a:lnTo>
                  <a:lnTo>
                    <a:pt x="1" y="9870"/>
                  </a:lnTo>
                  <a:lnTo>
                    <a:pt x="1" y="9954"/>
                  </a:lnTo>
                  <a:lnTo>
                    <a:pt x="37" y="10063"/>
                  </a:lnTo>
                  <a:lnTo>
                    <a:pt x="97" y="10159"/>
                  </a:lnTo>
                  <a:lnTo>
                    <a:pt x="170" y="10255"/>
                  </a:lnTo>
                  <a:lnTo>
                    <a:pt x="254" y="10328"/>
                  </a:lnTo>
                  <a:lnTo>
                    <a:pt x="362" y="10400"/>
                  </a:lnTo>
                  <a:lnTo>
                    <a:pt x="459" y="10460"/>
                  </a:lnTo>
                  <a:lnTo>
                    <a:pt x="579" y="10508"/>
                  </a:lnTo>
                  <a:lnTo>
                    <a:pt x="688" y="10557"/>
                  </a:lnTo>
                  <a:lnTo>
                    <a:pt x="1013" y="10653"/>
                  </a:lnTo>
                  <a:lnTo>
                    <a:pt x="1362" y="10737"/>
                  </a:lnTo>
                  <a:lnTo>
                    <a:pt x="1700" y="10786"/>
                  </a:lnTo>
                  <a:lnTo>
                    <a:pt x="2049" y="10798"/>
                  </a:lnTo>
                  <a:lnTo>
                    <a:pt x="2399" y="10798"/>
                  </a:lnTo>
                  <a:lnTo>
                    <a:pt x="2748" y="10761"/>
                  </a:lnTo>
                  <a:lnTo>
                    <a:pt x="3086" y="10701"/>
                  </a:lnTo>
                  <a:lnTo>
                    <a:pt x="3423" y="10617"/>
                  </a:lnTo>
                  <a:lnTo>
                    <a:pt x="3688" y="10532"/>
                  </a:lnTo>
                  <a:lnTo>
                    <a:pt x="3953" y="10472"/>
                  </a:lnTo>
                  <a:lnTo>
                    <a:pt x="4206" y="10412"/>
                  </a:lnTo>
                  <a:lnTo>
                    <a:pt x="4483" y="10364"/>
                  </a:lnTo>
                  <a:lnTo>
                    <a:pt x="4749" y="10328"/>
                  </a:lnTo>
                  <a:lnTo>
                    <a:pt x="5014" y="10291"/>
                  </a:lnTo>
                  <a:lnTo>
                    <a:pt x="5556" y="10243"/>
                  </a:lnTo>
                  <a:lnTo>
                    <a:pt x="6098" y="10207"/>
                  </a:lnTo>
                  <a:lnTo>
                    <a:pt x="6652" y="10195"/>
                  </a:lnTo>
                  <a:lnTo>
                    <a:pt x="7749" y="10195"/>
                  </a:lnTo>
                  <a:lnTo>
                    <a:pt x="8303" y="10183"/>
                  </a:lnTo>
                  <a:lnTo>
                    <a:pt x="8846" y="10183"/>
                  </a:lnTo>
                  <a:lnTo>
                    <a:pt x="9400" y="10159"/>
                  </a:lnTo>
                  <a:lnTo>
                    <a:pt x="9942" y="10123"/>
                  </a:lnTo>
                  <a:lnTo>
                    <a:pt x="10472" y="10063"/>
                  </a:lnTo>
                  <a:lnTo>
                    <a:pt x="10749" y="10026"/>
                  </a:lnTo>
                  <a:lnTo>
                    <a:pt x="11015" y="9978"/>
                  </a:lnTo>
                  <a:lnTo>
                    <a:pt x="11268" y="9918"/>
                  </a:lnTo>
                  <a:lnTo>
                    <a:pt x="11533" y="9858"/>
                  </a:lnTo>
                  <a:lnTo>
                    <a:pt x="11798" y="9773"/>
                  </a:lnTo>
                  <a:lnTo>
                    <a:pt x="12051" y="9689"/>
                  </a:lnTo>
                  <a:lnTo>
                    <a:pt x="12449" y="9544"/>
                  </a:lnTo>
                  <a:lnTo>
                    <a:pt x="12858" y="9376"/>
                  </a:lnTo>
                  <a:lnTo>
                    <a:pt x="13244" y="9183"/>
                  </a:lnTo>
                  <a:lnTo>
                    <a:pt x="13437" y="9074"/>
                  </a:lnTo>
                  <a:lnTo>
                    <a:pt x="13617" y="8966"/>
                  </a:lnTo>
                  <a:lnTo>
                    <a:pt x="13786" y="8845"/>
                  </a:lnTo>
                  <a:lnTo>
                    <a:pt x="13967" y="8725"/>
                  </a:lnTo>
                  <a:lnTo>
                    <a:pt x="14123" y="8592"/>
                  </a:lnTo>
                  <a:lnTo>
                    <a:pt x="14280" y="8448"/>
                  </a:lnTo>
                  <a:lnTo>
                    <a:pt x="14425" y="8291"/>
                  </a:lnTo>
                  <a:lnTo>
                    <a:pt x="14557" y="8135"/>
                  </a:lnTo>
                  <a:lnTo>
                    <a:pt x="14690" y="7966"/>
                  </a:lnTo>
                  <a:lnTo>
                    <a:pt x="14798" y="7785"/>
                  </a:lnTo>
                  <a:lnTo>
                    <a:pt x="14907" y="7568"/>
                  </a:lnTo>
                  <a:lnTo>
                    <a:pt x="15003" y="7351"/>
                  </a:lnTo>
                  <a:lnTo>
                    <a:pt x="15075" y="7122"/>
                  </a:lnTo>
                  <a:lnTo>
                    <a:pt x="15136" y="6893"/>
                  </a:lnTo>
                  <a:lnTo>
                    <a:pt x="15184" y="6652"/>
                  </a:lnTo>
                  <a:lnTo>
                    <a:pt x="15208" y="6423"/>
                  </a:lnTo>
                  <a:lnTo>
                    <a:pt x="15220" y="6170"/>
                  </a:lnTo>
                  <a:lnTo>
                    <a:pt x="15208" y="5929"/>
                  </a:lnTo>
                  <a:lnTo>
                    <a:pt x="15196" y="5688"/>
                  </a:lnTo>
                  <a:lnTo>
                    <a:pt x="15172" y="5447"/>
                  </a:lnTo>
                  <a:lnTo>
                    <a:pt x="15136" y="5194"/>
                  </a:lnTo>
                  <a:lnTo>
                    <a:pt x="15087" y="4953"/>
                  </a:lnTo>
                  <a:lnTo>
                    <a:pt x="15027" y="4712"/>
                  </a:lnTo>
                  <a:lnTo>
                    <a:pt x="14967" y="4471"/>
                  </a:lnTo>
                  <a:lnTo>
                    <a:pt x="14895" y="4230"/>
                  </a:lnTo>
                  <a:lnTo>
                    <a:pt x="14810" y="4001"/>
                  </a:lnTo>
                  <a:lnTo>
                    <a:pt x="14690" y="3664"/>
                  </a:lnTo>
                  <a:lnTo>
                    <a:pt x="14557" y="3339"/>
                  </a:lnTo>
                  <a:lnTo>
                    <a:pt x="14401" y="3013"/>
                  </a:lnTo>
                  <a:lnTo>
                    <a:pt x="14244" y="2700"/>
                  </a:lnTo>
                  <a:lnTo>
                    <a:pt x="14063" y="2387"/>
                  </a:lnTo>
                  <a:lnTo>
                    <a:pt x="13870" y="2085"/>
                  </a:lnTo>
                  <a:lnTo>
                    <a:pt x="13666" y="1796"/>
                  </a:lnTo>
                  <a:lnTo>
                    <a:pt x="13437" y="1519"/>
                  </a:lnTo>
                  <a:lnTo>
                    <a:pt x="13196" y="1266"/>
                  </a:lnTo>
                  <a:lnTo>
                    <a:pt x="12931" y="1025"/>
                  </a:lnTo>
                  <a:lnTo>
                    <a:pt x="12653" y="796"/>
                  </a:lnTo>
                  <a:lnTo>
                    <a:pt x="12352" y="603"/>
                  </a:lnTo>
                  <a:lnTo>
                    <a:pt x="12195" y="507"/>
                  </a:lnTo>
                  <a:lnTo>
                    <a:pt x="12039" y="423"/>
                  </a:lnTo>
                  <a:lnTo>
                    <a:pt x="11882" y="350"/>
                  </a:lnTo>
                  <a:lnTo>
                    <a:pt x="11713" y="278"/>
                  </a:lnTo>
                  <a:lnTo>
                    <a:pt x="11557" y="218"/>
                  </a:lnTo>
                  <a:lnTo>
                    <a:pt x="11388" y="157"/>
                  </a:lnTo>
                  <a:lnTo>
                    <a:pt x="11207" y="109"/>
                  </a:lnTo>
                  <a:lnTo>
                    <a:pt x="11039" y="73"/>
                  </a:lnTo>
                  <a:lnTo>
                    <a:pt x="10858" y="37"/>
                  </a:lnTo>
                  <a:lnTo>
                    <a:pt x="10689" y="25"/>
                  </a:lnTo>
                  <a:lnTo>
                    <a:pt x="10508" y="13"/>
                  </a:lnTo>
                  <a:lnTo>
                    <a:pt x="103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978989" y="3119544"/>
              <a:ext cx="1009861" cy="366485"/>
            </a:xfrm>
            <a:custGeom>
              <a:avLst/>
              <a:gdLst/>
              <a:ahLst/>
              <a:cxnLst/>
              <a:rect l="l" t="t" r="r" b="b"/>
              <a:pathLst>
                <a:path w="20920" h="7592" extrusionOk="0">
                  <a:moveTo>
                    <a:pt x="18919" y="0"/>
                  </a:moveTo>
                  <a:lnTo>
                    <a:pt x="14630" y="1133"/>
                  </a:lnTo>
                  <a:lnTo>
                    <a:pt x="14148" y="1049"/>
                  </a:lnTo>
                  <a:lnTo>
                    <a:pt x="13678" y="976"/>
                  </a:lnTo>
                  <a:lnTo>
                    <a:pt x="13196" y="916"/>
                  </a:lnTo>
                  <a:lnTo>
                    <a:pt x="12714" y="868"/>
                  </a:lnTo>
                  <a:lnTo>
                    <a:pt x="12232" y="832"/>
                  </a:lnTo>
                  <a:lnTo>
                    <a:pt x="11750" y="808"/>
                  </a:lnTo>
                  <a:lnTo>
                    <a:pt x="11268" y="796"/>
                  </a:lnTo>
                  <a:lnTo>
                    <a:pt x="10786" y="796"/>
                  </a:lnTo>
                  <a:lnTo>
                    <a:pt x="10304" y="820"/>
                  </a:lnTo>
                  <a:lnTo>
                    <a:pt x="9822" y="844"/>
                  </a:lnTo>
                  <a:lnTo>
                    <a:pt x="9340" y="892"/>
                  </a:lnTo>
                  <a:lnTo>
                    <a:pt x="8858" y="952"/>
                  </a:lnTo>
                  <a:lnTo>
                    <a:pt x="8376" y="1025"/>
                  </a:lnTo>
                  <a:lnTo>
                    <a:pt x="7906" y="1109"/>
                  </a:lnTo>
                  <a:lnTo>
                    <a:pt x="7424" y="1205"/>
                  </a:lnTo>
                  <a:lnTo>
                    <a:pt x="6954" y="1314"/>
                  </a:lnTo>
                  <a:lnTo>
                    <a:pt x="1" y="3049"/>
                  </a:lnTo>
                  <a:lnTo>
                    <a:pt x="1" y="5025"/>
                  </a:lnTo>
                  <a:lnTo>
                    <a:pt x="17726" y="7592"/>
                  </a:lnTo>
                  <a:lnTo>
                    <a:pt x="20920" y="6797"/>
                  </a:lnTo>
                  <a:lnTo>
                    <a:pt x="20920" y="6339"/>
                  </a:lnTo>
                  <a:lnTo>
                    <a:pt x="20908" y="5893"/>
                  </a:lnTo>
                  <a:lnTo>
                    <a:pt x="20871" y="5447"/>
                  </a:lnTo>
                  <a:lnTo>
                    <a:pt x="20811" y="5001"/>
                  </a:lnTo>
                  <a:lnTo>
                    <a:pt x="20751" y="4555"/>
                  </a:lnTo>
                  <a:lnTo>
                    <a:pt x="20667" y="4109"/>
                  </a:lnTo>
                  <a:lnTo>
                    <a:pt x="20558" y="3676"/>
                  </a:lnTo>
                  <a:lnTo>
                    <a:pt x="20438" y="3242"/>
                  </a:lnTo>
                  <a:lnTo>
                    <a:pt x="20305" y="2820"/>
                  </a:lnTo>
                  <a:lnTo>
                    <a:pt x="20161" y="2386"/>
                  </a:lnTo>
                  <a:lnTo>
                    <a:pt x="19992" y="1977"/>
                  </a:lnTo>
                  <a:lnTo>
                    <a:pt x="19799" y="1567"/>
                  </a:lnTo>
                  <a:lnTo>
                    <a:pt x="19606" y="1157"/>
                  </a:lnTo>
                  <a:lnTo>
                    <a:pt x="19389" y="772"/>
                  </a:lnTo>
                  <a:lnTo>
                    <a:pt x="19160" y="386"/>
                  </a:lnTo>
                  <a:lnTo>
                    <a:pt x="1891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1892276" y="3037527"/>
              <a:ext cx="518302" cy="501455"/>
            </a:xfrm>
            <a:custGeom>
              <a:avLst/>
              <a:gdLst/>
              <a:ahLst/>
              <a:cxnLst/>
              <a:rect l="l" t="t" r="r" b="b"/>
              <a:pathLst>
                <a:path w="10737" h="10388" extrusionOk="0">
                  <a:moveTo>
                    <a:pt x="6821" y="0"/>
                  </a:moveTo>
                  <a:lnTo>
                    <a:pt x="6604" y="12"/>
                  </a:lnTo>
                  <a:lnTo>
                    <a:pt x="6375" y="49"/>
                  </a:lnTo>
                  <a:lnTo>
                    <a:pt x="6146" y="85"/>
                  </a:lnTo>
                  <a:lnTo>
                    <a:pt x="5917" y="133"/>
                  </a:lnTo>
                  <a:lnTo>
                    <a:pt x="0" y="1699"/>
                  </a:lnTo>
                  <a:lnTo>
                    <a:pt x="157" y="1940"/>
                  </a:lnTo>
                  <a:lnTo>
                    <a:pt x="302" y="2181"/>
                  </a:lnTo>
                  <a:lnTo>
                    <a:pt x="591" y="2675"/>
                  </a:lnTo>
                  <a:lnTo>
                    <a:pt x="844" y="3182"/>
                  </a:lnTo>
                  <a:lnTo>
                    <a:pt x="1085" y="3700"/>
                  </a:lnTo>
                  <a:lnTo>
                    <a:pt x="1290" y="4230"/>
                  </a:lnTo>
                  <a:lnTo>
                    <a:pt x="1470" y="4772"/>
                  </a:lnTo>
                  <a:lnTo>
                    <a:pt x="1627" y="5314"/>
                  </a:lnTo>
                  <a:lnTo>
                    <a:pt x="1760" y="5869"/>
                  </a:lnTo>
                  <a:lnTo>
                    <a:pt x="1856" y="6423"/>
                  </a:lnTo>
                  <a:lnTo>
                    <a:pt x="1940" y="6989"/>
                  </a:lnTo>
                  <a:lnTo>
                    <a:pt x="1989" y="7556"/>
                  </a:lnTo>
                  <a:lnTo>
                    <a:pt x="2001" y="8134"/>
                  </a:lnTo>
                  <a:lnTo>
                    <a:pt x="2001" y="8700"/>
                  </a:lnTo>
                  <a:lnTo>
                    <a:pt x="1965" y="9267"/>
                  </a:lnTo>
                  <a:lnTo>
                    <a:pt x="1928" y="9544"/>
                  </a:lnTo>
                  <a:lnTo>
                    <a:pt x="1892" y="9833"/>
                  </a:lnTo>
                  <a:lnTo>
                    <a:pt x="1856" y="10110"/>
                  </a:lnTo>
                  <a:lnTo>
                    <a:pt x="1808" y="10387"/>
                  </a:lnTo>
                  <a:lnTo>
                    <a:pt x="8496" y="7327"/>
                  </a:lnTo>
                  <a:lnTo>
                    <a:pt x="8749" y="7194"/>
                  </a:lnTo>
                  <a:lnTo>
                    <a:pt x="8990" y="7062"/>
                  </a:lnTo>
                  <a:lnTo>
                    <a:pt x="9207" y="6905"/>
                  </a:lnTo>
                  <a:lnTo>
                    <a:pt x="9423" y="6724"/>
                  </a:lnTo>
                  <a:lnTo>
                    <a:pt x="9616" y="6543"/>
                  </a:lnTo>
                  <a:lnTo>
                    <a:pt x="9809" y="6339"/>
                  </a:lnTo>
                  <a:lnTo>
                    <a:pt x="9978" y="6134"/>
                  </a:lnTo>
                  <a:lnTo>
                    <a:pt x="10122" y="5905"/>
                  </a:lnTo>
                  <a:lnTo>
                    <a:pt x="10267" y="5676"/>
                  </a:lnTo>
                  <a:lnTo>
                    <a:pt x="10387" y="5435"/>
                  </a:lnTo>
                  <a:lnTo>
                    <a:pt x="10484" y="5182"/>
                  </a:lnTo>
                  <a:lnTo>
                    <a:pt x="10580" y="4929"/>
                  </a:lnTo>
                  <a:lnTo>
                    <a:pt x="10641" y="4664"/>
                  </a:lnTo>
                  <a:lnTo>
                    <a:pt x="10689" y="4399"/>
                  </a:lnTo>
                  <a:lnTo>
                    <a:pt x="10725" y="4121"/>
                  </a:lnTo>
                  <a:lnTo>
                    <a:pt x="10737" y="3844"/>
                  </a:lnTo>
                  <a:lnTo>
                    <a:pt x="10725" y="3603"/>
                  </a:lnTo>
                  <a:lnTo>
                    <a:pt x="10701" y="3374"/>
                  </a:lnTo>
                  <a:lnTo>
                    <a:pt x="10677" y="3157"/>
                  </a:lnTo>
                  <a:lnTo>
                    <a:pt x="10628" y="2928"/>
                  </a:lnTo>
                  <a:lnTo>
                    <a:pt x="10568" y="2724"/>
                  </a:lnTo>
                  <a:lnTo>
                    <a:pt x="10496" y="2507"/>
                  </a:lnTo>
                  <a:lnTo>
                    <a:pt x="10412" y="2302"/>
                  </a:lnTo>
                  <a:lnTo>
                    <a:pt x="10327" y="2109"/>
                  </a:lnTo>
                  <a:lnTo>
                    <a:pt x="10219" y="1916"/>
                  </a:lnTo>
                  <a:lnTo>
                    <a:pt x="10110" y="1736"/>
                  </a:lnTo>
                  <a:lnTo>
                    <a:pt x="9990" y="1555"/>
                  </a:lnTo>
                  <a:lnTo>
                    <a:pt x="9857" y="1398"/>
                  </a:lnTo>
                  <a:lnTo>
                    <a:pt x="9713" y="1229"/>
                  </a:lnTo>
                  <a:lnTo>
                    <a:pt x="9556" y="1085"/>
                  </a:lnTo>
                  <a:lnTo>
                    <a:pt x="9399" y="940"/>
                  </a:lnTo>
                  <a:lnTo>
                    <a:pt x="9243" y="808"/>
                  </a:lnTo>
                  <a:lnTo>
                    <a:pt x="9062" y="675"/>
                  </a:lnTo>
                  <a:lnTo>
                    <a:pt x="8893" y="567"/>
                  </a:lnTo>
                  <a:lnTo>
                    <a:pt x="8700" y="458"/>
                  </a:lnTo>
                  <a:lnTo>
                    <a:pt x="8508" y="362"/>
                  </a:lnTo>
                  <a:lnTo>
                    <a:pt x="8315" y="277"/>
                  </a:lnTo>
                  <a:lnTo>
                    <a:pt x="8110" y="205"/>
                  </a:lnTo>
                  <a:lnTo>
                    <a:pt x="7905" y="145"/>
                  </a:lnTo>
                  <a:lnTo>
                    <a:pt x="7700" y="85"/>
                  </a:lnTo>
                  <a:lnTo>
                    <a:pt x="7483" y="49"/>
                  </a:lnTo>
                  <a:lnTo>
                    <a:pt x="7267" y="24"/>
                  </a:lnTo>
                  <a:lnTo>
                    <a:pt x="7050" y="12"/>
                  </a:lnTo>
                  <a:lnTo>
                    <a:pt x="68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1892276" y="3120123"/>
              <a:ext cx="96593" cy="345004"/>
            </a:xfrm>
            <a:custGeom>
              <a:avLst/>
              <a:gdLst/>
              <a:ahLst/>
              <a:cxnLst/>
              <a:rect l="l" t="t" r="r" b="b"/>
              <a:pathLst>
                <a:path w="2001" h="7147" extrusionOk="0">
                  <a:moveTo>
                    <a:pt x="0" y="0"/>
                  </a:moveTo>
                  <a:lnTo>
                    <a:pt x="193" y="579"/>
                  </a:lnTo>
                  <a:lnTo>
                    <a:pt x="362" y="1145"/>
                  </a:lnTo>
                  <a:lnTo>
                    <a:pt x="506" y="1699"/>
                  </a:lnTo>
                  <a:lnTo>
                    <a:pt x="615" y="2242"/>
                  </a:lnTo>
                  <a:lnTo>
                    <a:pt x="711" y="2760"/>
                  </a:lnTo>
                  <a:lnTo>
                    <a:pt x="772" y="3266"/>
                  </a:lnTo>
                  <a:lnTo>
                    <a:pt x="820" y="3748"/>
                  </a:lnTo>
                  <a:lnTo>
                    <a:pt x="856" y="4218"/>
                  </a:lnTo>
                  <a:lnTo>
                    <a:pt x="856" y="4664"/>
                  </a:lnTo>
                  <a:lnTo>
                    <a:pt x="856" y="5086"/>
                  </a:lnTo>
                  <a:lnTo>
                    <a:pt x="832" y="5495"/>
                  </a:lnTo>
                  <a:lnTo>
                    <a:pt x="796" y="5869"/>
                  </a:lnTo>
                  <a:lnTo>
                    <a:pt x="747" y="6230"/>
                  </a:lnTo>
                  <a:lnTo>
                    <a:pt x="687" y="6556"/>
                  </a:lnTo>
                  <a:lnTo>
                    <a:pt x="627" y="6869"/>
                  </a:lnTo>
                  <a:lnTo>
                    <a:pt x="543" y="7146"/>
                  </a:lnTo>
                  <a:lnTo>
                    <a:pt x="543" y="7146"/>
                  </a:lnTo>
                  <a:lnTo>
                    <a:pt x="2001" y="6785"/>
                  </a:lnTo>
                  <a:lnTo>
                    <a:pt x="2001" y="6327"/>
                  </a:lnTo>
                  <a:lnTo>
                    <a:pt x="1989" y="5881"/>
                  </a:lnTo>
                  <a:lnTo>
                    <a:pt x="1952" y="5435"/>
                  </a:lnTo>
                  <a:lnTo>
                    <a:pt x="1892" y="4989"/>
                  </a:lnTo>
                  <a:lnTo>
                    <a:pt x="1832" y="4543"/>
                  </a:lnTo>
                  <a:lnTo>
                    <a:pt x="1748" y="4109"/>
                  </a:lnTo>
                  <a:lnTo>
                    <a:pt x="1639" y="3664"/>
                  </a:lnTo>
                  <a:lnTo>
                    <a:pt x="1519" y="3230"/>
                  </a:lnTo>
                  <a:lnTo>
                    <a:pt x="1386" y="2808"/>
                  </a:lnTo>
                  <a:lnTo>
                    <a:pt x="1242" y="2386"/>
                  </a:lnTo>
                  <a:lnTo>
                    <a:pt x="1073" y="1965"/>
                  </a:lnTo>
                  <a:lnTo>
                    <a:pt x="892" y="1555"/>
                  </a:lnTo>
                  <a:lnTo>
                    <a:pt x="687" y="1157"/>
                  </a:lnTo>
                  <a:lnTo>
                    <a:pt x="470" y="760"/>
                  </a:lnTo>
                  <a:lnTo>
                    <a:pt x="241" y="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1932971" y="3447611"/>
              <a:ext cx="55900" cy="91380"/>
            </a:xfrm>
            <a:custGeom>
              <a:avLst/>
              <a:gdLst/>
              <a:ahLst/>
              <a:cxnLst/>
              <a:rect l="l" t="t" r="r" b="b"/>
              <a:pathLst>
                <a:path w="1158" h="1893" extrusionOk="0">
                  <a:moveTo>
                    <a:pt x="1158" y="1"/>
                  </a:moveTo>
                  <a:lnTo>
                    <a:pt x="1" y="290"/>
                  </a:lnTo>
                  <a:lnTo>
                    <a:pt x="145" y="603"/>
                  </a:lnTo>
                  <a:lnTo>
                    <a:pt x="314" y="904"/>
                  </a:lnTo>
                  <a:lnTo>
                    <a:pt x="471" y="1181"/>
                  </a:lnTo>
                  <a:lnTo>
                    <a:pt x="627" y="1422"/>
                  </a:lnTo>
                  <a:lnTo>
                    <a:pt x="868" y="1772"/>
                  </a:lnTo>
                  <a:lnTo>
                    <a:pt x="965" y="1892"/>
                  </a:lnTo>
                  <a:lnTo>
                    <a:pt x="1037" y="1422"/>
                  </a:lnTo>
                  <a:lnTo>
                    <a:pt x="1097" y="953"/>
                  </a:lnTo>
                  <a:lnTo>
                    <a:pt x="1146" y="471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563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1973714" y="3223090"/>
              <a:ext cx="438652" cy="319950"/>
            </a:xfrm>
            <a:custGeom>
              <a:avLst/>
              <a:gdLst/>
              <a:ahLst/>
              <a:cxnLst/>
              <a:rect l="l" t="t" r="r" b="b"/>
              <a:pathLst>
                <a:path w="9087" h="6628" extrusionOk="0">
                  <a:moveTo>
                    <a:pt x="9002" y="0"/>
                  </a:moveTo>
                  <a:lnTo>
                    <a:pt x="8990" y="265"/>
                  </a:lnTo>
                  <a:lnTo>
                    <a:pt x="8966" y="543"/>
                  </a:lnTo>
                  <a:lnTo>
                    <a:pt x="8917" y="808"/>
                  </a:lnTo>
                  <a:lnTo>
                    <a:pt x="8845" y="1073"/>
                  </a:lnTo>
                  <a:lnTo>
                    <a:pt x="8761" y="1326"/>
                  </a:lnTo>
                  <a:lnTo>
                    <a:pt x="8652" y="1567"/>
                  </a:lnTo>
                  <a:lnTo>
                    <a:pt x="8532" y="1808"/>
                  </a:lnTo>
                  <a:lnTo>
                    <a:pt x="8399" y="2037"/>
                  </a:lnTo>
                  <a:lnTo>
                    <a:pt x="8255" y="2266"/>
                  </a:lnTo>
                  <a:lnTo>
                    <a:pt x="8086" y="2471"/>
                  </a:lnTo>
                  <a:lnTo>
                    <a:pt x="7905" y="2663"/>
                  </a:lnTo>
                  <a:lnTo>
                    <a:pt x="7700" y="2856"/>
                  </a:lnTo>
                  <a:lnTo>
                    <a:pt x="7495" y="3025"/>
                  </a:lnTo>
                  <a:lnTo>
                    <a:pt x="7279" y="3181"/>
                  </a:lnTo>
                  <a:lnTo>
                    <a:pt x="7038" y="3314"/>
                  </a:lnTo>
                  <a:lnTo>
                    <a:pt x="6797" y="3435"/>
                  </a:lnTo>
                  <a:lnTo>
                    <a:pt x="181" y="6471"/>
                  </a:lnTo>
                  <a:lnTo>
                    <a:pt x="217" y="6194"/>
                  </a:lnTo>
                  <a:lnTo>
                    <a:pt x="265" y="5917"/>
                  </a:lnTo>
                  <a:lnTo>
                    <a:pt x="326" y="5350"/>
                  </a:lnTo>
                  <a:lnTo>
                    <a:pt x="350" y="4772"/>
                  </a:lnTo>
                  <a:lnTo>
                    <a:pt x="362" y="4194"/>
                  </a:lnTo>
                  <a:lnTo>
                    <a:pt x="338" y="3627"/>
                  </a:lnTo>
                  <a:lnTo>
                    <a:pt x="278" y="3049"/>
                  </a:lnTo>
                  <a:lnTo>
                    <a:pt x="205" y="2471"/>
                  </a:lnTo>
                  <a:lnTo>
                    <a:pt x="85" y="1904"/>
                  </a:lnTo>
                  <a:lnTo>
                    <a:pt x="0" y="1928"/>
                  </a:lnTo>
                  <a:lnTo>
                    <a:pt x="61" y="2205"/>
                  </a:lnTo>
                  <a:lnTo>
                    <a:pt x="109" y="2495"/>
                  </a:lnTo>
                  <a:lnTo>
                    <a:pt x="157" y="2784"/>
                  </a:lnTo>
                  <a:lnTo>
                    <a:pt x="193" y="3085"/>
                  </a:lnTo>
                  <a:lnTo>
                    <a:pt x="229" y="3374"/>
                  </a:lnTo>
                  <a:lnTo>
                    <a:pt x="253" y="3663"/>
                  </a:lnTo>
                  <a:lnTo>
                    <a:pt x="265" y="3953"/>
                  </a:lnTo>
                  <a:lnTo>
                    <a:pt x="265" y="4242"/>
                  </a:lnTo>
                  <a:lnTo>
                    <a:pt x="278" y="4531"/>
                  </a:lnTo>
                  <a:lnTo>
                    <a:pt x="265" y="4820"/>
                  </a:lnTo>
                  <a:lnTo>
                    <a:pt x="253" y="5109"/>
                  </a:lnTo>
                  <a:lnTo>
                    <a:pt x="229" y="5399"/>
                  </a:lnTo>
                  <a:lnTo>
                    <a:pt x="205" y="5688"/>
                  </a:lnTo>
                  <a:lnTo>
                    <a:pt x="169" y="5977"/>
                  </a:lnTo>
                  <a:lnTo>
                    <a:pt x="121" y="6254"/>
                  </a:lnTo>
                  <a:lnTo>
                    <a:pt x="73" y="6543"/>
                  </a:lnTo>
                  <a:lnTo>
                    <a:pt x="61" y="6628"/>
                  </a:lnTo>
                  <a:lnTo>
                    <a:pt x="6833" y="3519"/>
                  </a:lnTo>
                  <a:lnTo>
                    <a:pt x="7086" y="3398"/>
                  </a:lnTo>
                  <a:lnTo>
                    <a:pt x="7315" y="3254"/>
                  </a:lnTo>
                  <a:lnTo>
                    <a:pt x="7544" y="3097"/>
                  </a:lnTo>
                  <a:lnTo>
                    <a:pt x="7761" y="2916"/>
                  </a:lnTo>
                  <a:lnTo>
                    <a:pt x="7965" y="2724"/>
                  </a:lnTo>
                  <a:lnTo>
                    <a:pt x="8146" y="2531"/>
                  </a:lnTo>
                  <a:lnTo>
                    <a:pt x="8315" y="2314"/>
                  </a:lnTo>
                  <a:lnTo>
                    <a:pt x="8472" y="2085"/>
                  </a:lnTo>
                  <a:lnTo>
                    <a:pt x="8616" y="1856"/>
                  </a:lnTo>
                  <a:lnTo>
                    <a:pt x="8737" y="1615"/>
                  </a:lnTo>
                  <a:lnTo>
                    <a:pt x="8845" y="1362"/>
                  </a:lnTo>
                  <a:lnTo>
                    <a:pt x="8929" y="1097"/>
                  </a:lnTo>
                  <a:lnTo>
                    <a:pt x="9002" y="832"/>
                  </a:lnTo>
                  <a:lnTo>
                    <a:pt x="9050" y="555"/>
                  </a:lnTo>
                  <a:lnTo>
                    <a:pt x="9086" y="277"/>
                  </a:lnTo>
                  <a:lnTo>
                    <a:pt x="90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992361" y="3199243"/>
              <a:ext cx="249038" cy="66326"/>
            </a:xfrm>
            <a:custGeom>
              <a:avLst/>
              <a:gdLst/>
              <a:ahLst/>
              <a:cxnLst/>
              <a:rect l="l" t="t" r="r" b="b"/>
              <a:pathLst>
                <a:path w="5159" h="1374" extrusionOk="0">
                  <a:moveTo>
                    <a:pt x="5146" y="0"/>
                  </a:moveTo>
                  <a:lnTo>
                    <a:pt x="1" y="1290"/>
                  </a:lnTo>
                  <a:lnTo>
                    <a:pt x="25" y="1374"/>
                  </a:lnTo>
                  <a:lnTo>
                    <a:pt x="5158" y="85"/>
                  </a:lnTo>
                  <a:lnTo>
                    <a:pt x="5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1155236" y="3385966"/>
              <a:ext cx="443335" cy="68112"/>
            </a:xfrm>
            <a:custGeom>
              <a:avLst/>
              <a:gdLst/>
              <a:ahLst/>
              <a:cxnLst/>
              <a:rect l="l" t="t" r="r" b="b"/>
              <a:pathLst>
                <a:path w="9184" h="1411" extrusionOk="0">
                  <a:moveTo>
                    <a:pt x="13" y="0"/>
                  </a:moveTo>
                  <a:lnTo>
                    <a:pt x="1" y="85"/>
                  </a:lnTo>
                  <a:lnTo>
                    <a:pt x="9171" y="1410"/>
                  </a:lnTo>
                  <a:lnTo>
                    <a:pt x="9183" y="132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1166870" y="4145068"/>
              <a:ext cx="431701" cy="267043"/>
            </a:xfrm>
            <a:custGeom>
              <a:avLst/>
              <a:gdLst/>
              <a:ahLst/>
              <a:cxnLst/>
              <a:rect l="l" t="t" r="r" b="b"/>
              <a:pathLst>
                <a:path w="8943" h="5532" extrusionOk="0">
                  <a:moveTo>
                    <a:pt x="1182" y="1"/>
                  </a:moveTo>
                  <a:lnTo>
                    <a:pt x="1" y="2627"/>
                  </a:lnTo>
                  <a:lnTo>
                    <a:pt x="266" y="2977"/>
                  </a:lnTo>
                  <a:lnTo>
                    <a:pt x="543" y="3290"/>
                  </a:lnTo>
                  <a:lnTo>
                    <a:pt x="820" y="3579"/>
                  </a:lnTo>
                  <a:lnTo>
                    <a:pt x="1122" y="3845"/>
                  </a:lnTo>
                  <a:lnTo>
                    <a:pt x="1423" y="4086"/>
                  </a:lnTo>
                  <a:lnTo>
                    <a:pt x="1724" y="4302"/>
                  </a:lnTo>
                  <a:lnTo>
                    <a:pt x="2037" y="4507"/>
                  </a:lnTo>
                  <a:lnTo>
                    <a:pt x="2363" y="4676"/>
                  </a:lnTo>
                  <a:lnTo>
                    <a:pt x="2676" y="4833"/>
                  </a:lnTo>
                  <a:lnTo>
                    <a:pt x="2989" y="4965"/>
                  </a:lnTo>
                  <a:lnTo>
                    <a:pt x="3315" y="5086"/>
                  </a:lnTo>
                  <a:lnTo>
                    <a:pt x="3628" y="5182"/>
                  </a:lnTo>
                  <a:lnTo>
                    <a:pt x="3941" y="5278"/>
                  </a:lnTo>
                  <a:lnTo>
                    <a:pt x="4255" y="5339"/>
                  </a:lnTo>
                  <a:lnTo>
                    <a:pt x="4556" y="5399"/>
                  </a:lnTo>
                  <a:lnTo>
                    <a:pt x="4845" y="5447"/>
                  </a:lnTo>
                  <a:lnTo>
                    <a:pt x="5134" y="5483"/>
                  </a:lnTo>
                  <a:lnTo>
                    <a:pt x="5411" y="5507"/>
                  </a:lnTo>
                  <a:lnTo>
                    <a:pt x="5689" y="5519"/>
                  </a:lnTo>
                  <a:lnTo>
                    <a:pt x="5942" y="5532"/>
                  </a:lnTo>
                  <a:lnTo>
                    <a:pt x="6412" y="5519"/>
                  </a:lnTo>
                  <a:lnTo>
                    <a:pt x="6821" y="5507"/>
                  </a:lnTo>
                  <a:lnTo>
                    <a:pt x="7159" y="5471"/>
                  </a:lnTo>
                  <a:lnTo>
                    <a:pt x="7412" y="5435"/>
                  </a:lnTo>
                  <a:lnTo>
                    <a:pt x="7629" y="5399"/>
                  </a:lnTo>
                  <a:lnTo>
                    <a:pt x="8942" y="2627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930715" y="4613322"/>
              <a:ext cx="452024" cy="49528"/>
            </a:xfrm>
            <a:custGeom>
              <a:avLst/>
              <a:gdLst/>
              <a:ahLst/>
              <a:cxnLst/>
              <a:rect l="l" t="t" r="r" b="b"/>
              <a:pathLst>
                <a:path w="9364" h="1026" extrusionOk="0">
                  <a:moveTo>
                    <a:pt x="531" y="1"/>
                  </a:moveTo>
                  <a:lnTo>
                    <a:pt x="362" y="230"/>
                  </a:lnTo>
                  <a:lnTo>
                    <a:pt x="218" y="483"/>
                  </a:lnTo>
                  <a:lnTo>
                    <a:pt x="97" y="748"/>
                  </a:lnTo>
                  <a:lnTo>
                    <a:pt x="1" y="1025"/>
                  </a:lnTo>
                  <a:lnTo>
                    <a:pt x="9364" y="1025"/>
                  </a:lnTo>
                  <a:lnTo>
                    <a:pt x="9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956300" y="4436496"/>
              <a:ext cx="426439" cy="176870"/>
            </a:xfrm>
            <a:custGeom>
              <a:avLst/>
              <a:gdLst/>
              <a:ahLst/>
              <a:cxnLst/>
              <a:rect l="l" t="t" r="r" b="b"/>
              <a:pathLst>
                <a:path w="8834" h="3664" extrusionOk="0">
                  <a:moveTo>
                    <a:pt x="5074" y="1"/>
                  </a:moveTo>
                  <a:lnTo>
                    <a:pt x="4905" y="266"/>
                  </a:lnTo>
                  <a:lnTo>
                    <a:pt x="4724" y="531"/>
                  </a:lnTo>
                  <a:lnTo>
                    <a:pt x="4532" y="772"/>
                  </a:lnTo>
                  <a:lnTo>
                    <a:pt x="4315" y="1001"/>
                  </a:lnTo>
                  <a:lnTo>
                    <a:pt x="4074" y="1230"/>
                  </a:lnTo>
                  <a:lnTo>
                    <a:pt x="3833" y="1447"/>
                  </a:lnTo>
                  <a:lnTo>
                    <a:pt x="3568" y="1639"/>
                  </a:lnTo>
                  <a:lnTo>
                    <a:pt x="3291" y="1808"/>
                  </a:lnTo>
                  <a:lnTo>
                    <a:pt x="3013" y="1977"/>
                  </a:lnTo>
                  <a:lnTo>
                    <a:pt x="2724" y="2109"/>
                  </a:lnTo>
                  <a:lnTo>
                    <a:pt x="2423" y="2230"/>
                  </a:lnTo>
                  <a:lnTo>
                    <a:pt x="2110" y="2338"/>
                  </a:lnTo>
                  <a:lnTo>
                    <a:pt x="1736" y="2447"/>
                  </a:lnTo>
                  <a:lnTo>
                    <a:pt x="1483" y="2543"/>
                  </a:lnTo>
                  <a:lnTo>
                    <a:pt x="1230" y="2652"/>
                  </a:lnTo>
                  <a:lnTo>
                    <a:pt x="989" y="2772"/>
                  </a:lnTo>
                  <a:lnTo>
                    <a:pt x="772" y="2917"/>
                  </a:lnTo>
                  <a:lnTo>
                    <a:pt x="555" y="3085"/>
                  </a:lnTo>
                  <a:lnTo>
                    <a:pt x="350" y="3266"/>
                  </a:lnTo>
                  <a:lnTo>
                    <a:pt x="170" y="3459"/>
                  </a:lnTo>
                  <a:lnTo>
                    <a:pt x="1" y="3664"/>
                  </a:lnTo>
                  <a:lnTo>
                    <a:pt x="8834" y="3664"/>
                  </a:lnTo>
                  <a:lnTo>
                    <a:pt x="8834" y="1435"/>
                  </a:lnTo>
                  <a:lnTo>
                    <a:pt x="6701" y="1435"/>
                  </a:lnTo>
                  <a:lnTo>
                    <a:pt x="6701" y="760"/>
                  </a:lnTo>
                  <a:lnTo>
                    <a:pt x="6508" y="627"/>
                  </a:lnTo>
                  <a:lnTo>
                    <a:pt x="6315" y="519"/>
                  </a:lnTo>
                  <a:lnTo>
                    <a:pt x="6122" y="410"/>
                  </a:lnTo>
                  <a:lnTo>
                    <a:pt x="5917" y="314"/>
                  </a:lnTo>
                  <a:lnTo>
                    <a:pt x="5713" y="218"/>
                  </a:lnTo>
                  <a:lnTo>
                    <a:pt x="5508" y="145"/>
                  </a:lnTo>
                  <a:lnTo>
                    <a:pt x="5291" y="73"/>
                  </a:lnTo>
                  <a:lnTo>
                    <a:pt x="507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1201192" y="4198603"/>
              <a:ext cx="297890" cy="307158"/>
            </a:xfrm>
            <a:custGeom>
              <a:avLst/>
              <a:gdLst/>
              <a:ahLst/>
              <a:cxnLst/>
              <a:rect l="l" t="t" r="r" b="b"/>
              <a:pathLst>
                <a:path w="6171" h="6363" extrusionOk="0">
                  <a:moveTo>
                    <a:pt x="2218" y="0"/>
                  </a:moveTo>
                  <a:lnTo>
                    <a:pt x="278" y="4410"/>
                  </a:lnTo>
                  <a:lnTo>
                    <a:pt x="146" y="4676"/>
                  </a:lnTo>
                  <a:lnTo>
                    <a:pt x="1" y="4929"/>
                  </a:lnTo>
                  <a:lnTo>
                    <a:pt x="218" y="5001"/>
                  </a:lnTo>
                  <a:lnTo>
                    <a:pt x="435" y="5073"/>
                  </a:lnTo>
                  <a:lnTo>
                    <a:pt x="640" y="5146"/>
                  </a:lnTo>
                  <a:lnTo>
                    <a:pt x="844" y="5242"/>
                  </a:lnTo>
                  <a:lnTo>
                    <a:pt x="1049" y="5338"/>
                  </a:lnTo>
                  <a:lnTo>
                    <a:pt x="1242" y="5447"/>
                  </a:lnTo>
                  <a:lnTo>
                    <a:pt x="1435" y="5555"/>
                  </a:lnTo>
                  <a:lnTo>
                    <a:pt x="1628" y="5688"/>
                  </a:lnTo>
                  <a:lnTo>
                    <a:pt x="1628" y="6363"/>
                  </a:lnTo>
                  <a:lnTo>
                    <a:pt x="3761" y="6363"/>
                  </a:lnTo>
                  <a:lnTo>
                    <a:pt x="3761" y="6037"/>
                  </a:lnTo>
                  <a:lnTo>
                    <a:pt x="6171" y="1856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1266941" y="4198603"/>
              <a:ext cx="232142" cy="184449"/>
            </a:xfrm>
            <a:custGeom>
              <a:avLst/>
              <a:gdLst/>
              <a:ahLst/>
              <a:cxnLst/>
              <a:rect l="l" t="t" r="r" b="b"/>
              <a:pathLst>
                <a:path w="4809" h="3821" extrusionOk="0">
                  <a:moveTo>
                    <a:pt x="856" y="0"/>
                  </a:moveTo>
                  <a:lnTo>
                    <a:pt x="1" y="1940"/>
                  </a:lnTo>
                  <a:lnTo>
                    <a:pt x="326" y="1988"/>
                  </a:lnTo>
                  <a:lnTo>
                    <a:pt x="651" y="2061"/>
                  </a:lnTo>
                  <a:lnTo>
                    <a:pt x="965" y="2145"/>
                  </a:lnTo>
                  <a:lnTo>
                    <a:pt x="1266" y="2254"/>
                  </a:lnTo>
                  <a:lnTo>
                    <a:pt x="1567" y="2374"/>
                  </a:lnTo>
                  <a:lnTo>
                    <a:pt x="1844" y="2507"/>
                  </a:lnTo>
                  <a:lnTo>
                    <a:pt x="2121" y="2639"/>
                  </a:lnTo>
                  <a:lnTo>
                    <a:pt x="2374" y="2784"/>
                  </a:lnTo>
                  <a:lnTo>
                    <a:pt x="2615" y="2940"/>
                  </a:lnTo>
                  <a:lnTo>
                    <a:pt x="2832" y="3085"/>
                  </a:lnTo>
                  <a:lnTo>
                    <a:pt x="3037" y="3230"/>
                  </a:lnTo>
                  <a:lnTo>
                    <a:pt x="3206" y="3374"/>
                  </a:lnTo>
                  <a:lnTo>
                    <a:pt x="3363" y="3507"/>
                  </a:lnTo>
                  <a:lnTo>
                    <a:pt x="3495" y="3627"/>
                  </a:lnTo>
                  <a:lnTo>
                    <a:pt x="3604" y="3736"/>
                  </a:lnTo>
                  <a:lnTo>
                    <a:pt x="3676" y="3820"/>
                  </a:lnTo>
                  <a:lnTo>
                    <a:pt x="4809" y="1856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1166870" y="3398758"/>
              <a:ext cx="1143093" cy="1264064"/>
            </a:xfrm>
            <a:custGeom>
              <a:avLst/>
              <a:gdLst/>
              <a:ahLst/>
              <a:cxnLst/>
              <a:rect l="l" t="t" r="r" b="b"/>
              <a:pathLst>
                <a:path w="23680" h="26186" extrusionOk="0">
                  <a:moveTo>
                    <a:pt x="11183" y="0"/>
                  </a:moveTo>
                  <a:lnTo>
                    <a:pt x="10834" y="12"/>
                  </a:lnTo>
                  <a:lnTo>
                    <a:pt x="10497" y="61"/>
                  </a:lnTo>
                  <a:lnTo>
                    <a:pt x="10159" y="121"/>
                  </a:lnTo>
                  <a:lnTo>
                    <a:pt x="9822" y="205"/>
                  </a:lnTo>
                  <a:lnTo>
                    <a:pt x="9496" y="314"/>
                  </a:lnTo>
                  <a:lnTo>
                    <a:pt x="9183" y="446"/>
                  </a:lnTo>
                  <a:lnTo>
                    <a:pt x="8882" y="603"/>
                  </a:lnTo>
                  <a:lnTo>
                    <a:pt x="8593" y="772"/>
                  </a:lnTo>
                  <a:lnTo>
                    <a:pt x="8316" y="964"/>
                  </a:lnTo>
                  <a:lnTo>
                    <a:pt x="8050" y="1181"/>
                  </a:lnTo>
                  <a:lnTo>
                    <a:pt x="7809" y="1410"/>
                  </a:lnTo>
                  <a:lnTo>
                    <a:pt x="7568" y="1663"/>
                  </a:lnTo>
                  <a:lnTo>
                    <a:pt x="7364" y="1928"/>
                  </a:lnTo>
                  <a:lnTo>
                    <a:pt x="7159" y="2218"/>
                  </a:lnTo>
                  <a:lnTo>
                    <a:pt x="6990" y="2507"/>
                  </a:lnTo>
                  <a:lnTo>
                    <a:pt x="6833" y="2832"/>
                  </a:lnTo>
                  <a:lnTo>
                    <a:pt x="1" y="18087"/>
                  </a:lnTo>
                  <a:lnTo>
                    <a:pt x="1" y="18087"/>
                  </a:lnTo>
                  <a:lnTo>
                    <a:pt x="399" y="17979"/>
                  </a:lnTo>
                  <a:lnTo>
                    <a:pt x="796" y="17907"/>
                  </a:lnTo>
                  <a:lnTo>
                    <a:pt x="1182" y="17859"/>
                  </a:lnTo>
                  <a:lnTo>
                    <a:pt x="1567" y="17834"/>
                  </a:lnTo>
                  <a:lnTo>
                    <a:pt x="1941" y="17846"/>
                  </a:lnTo>
                  <a:lnTo>
                    <a:pt x="2303" y="17871"/>
                  </a:lnTo>
                  <a:lnTo>
                    <a:pt x="2664" y="17919"/>
                  </a:lnTo>
                  <a:lnTo>
                    <a:pt x="3013" y="17979"/>
                  </a:lnTo>
                  <a:lnTo>
                    <a:pt x="3351" y="18063"/>
                  </a:lnTo>
                  <a:lnTo>
                    <a:pt x="3676" y="18160"/>
                  </a:lnTo>
                  <a:lnTo>
                    <a:pt x="4002" y="18280"/>
                  </a:lnTo>
                  <a:lnTo>
                    <a:pt x="4315" y="18401"/>
                  </a:lnTo>
                  <a:lnTo>
                    <a:pt x="4604" y="18533"/>
                  </a:lnTo>
                  <a:lnTo>
                    <a:pt x="4893" y="18678"/>
                  </a:lnTo>
                  <a:lnTo>
                    <a:pt x="5170" y="18835"/>
                  </a:lnTo>
                  <a:lnTo>
                    <a:pt x="5436" y="18991"/>
                  </a:lnTo>
                  <a:lnTo>
                    <a:pt x="5677" y="19148"/>
                  </a:lnTo>
                  <a:lnTo>
                    <a:pt x="5918" y="19317"/>
                  </a:lnTo>
                  <a:lnTo>
                    <a:pt x="6146" y="19485"/>
                  </a:lnTo>
                  <a:lnTo>
                    <a:pt x="6351" y="19642"/>
                  </a:lnTo>
                  <a:lnTo>
                    <a:pt x="6725" y="19955"/>
                  </a:lnTo>
                  <a:lnTo>
                    <a:pt x="7038" y="20244"/>
                  </a:lnTo>
                  <a:lnTo>
                    <a:pt x="7291" y="20485"/>
                  </a:lnTo>
                  <a:lnTo>
                    <a:pt x="7472" y="20678"/>
                  </a:lnTo>
                  <a:lnTo>
                    <a:pt x="7629" y="20859"/>
                  </a:lnTo>
                  <a:lnTo>
                    <a:pt x="10256" y="15328"/>
                  </a:lnTo>
                  <a:lnTo>
                    <a:pt x="11738" y="22329"/>
                  </a:lnTo>
                  <a:lnTo>
                    <a:pt x="11786" y="22546"/>
                  </a:lnTo>
                  <a:lnTo>
                    <a:pt x="11846" y="22751"/>
                  </a:lnTo>
                  <a:lnTo>
                    <a:pt x="11906" y="22944"/>
                  </a:lnTo>
                  <a:lnTo>
                    <a:pt x="11979" y="23136"/>
                  </a:lnTo>
                  <a:lnTo>
                    <a:pt x="12063" y="23329"/>
                  </a:lnTo>
                  <a:lnTo>
                    <a:pt x="12159" y="23522"/>
                  </a:lnTo>
                  <a:lnTo>
                    <a:pt x="12256" y="23703"/>
                  </a:lnTo>
                  <a:lnTo>
                    <a:pt x="12352" y="23884"/>
                  </a:lnTo>
                  <a:lnTo>
                    <a:pt x="12473" y="24052"/>
                  </a:lnTo>
                  <a:lnTo>
                    <a:pt x="12581" y="24221"/>
                  </a:lnTo>
                  <a:lnTo>
                    <a:pt x="12714" y="24378"/>
                  </a:lnTo>
                  <a:lnTo>
                    <a:pt x="12846" y="24534"/>
                  </a:lnTo>
                  <a:lnTo>
                    <a:pt x="12979" y="24691"/>
                  </a:lnTo>
                  <a:lnTo>
                    <a:pt x="13123" y="24835"/>
                  </a:lnTo>
                  <a:lnTo>
                    <a:pt x="13280" y="24968"/>
                  </a:lnTo>
                  <a:lnTo>
                    <a:pt x="13425" y="25101"/>
                  </a:lnTo>
                  <a:lnTo>
                    <a:pt x="13593" y="25221"/>
                  </a:lnTo>
                  <a:lnTo>
                    <a:pt x="13750" y="25342"/>
                  </a:lnTo>
                  <a:lnTo>
                    <a:pt x="13931" y="25450"/>
                  </a:lnTo>
                  <a:lnTo>
                    <a:pt x="14100" y="25558"/>
                  </a:lnTo>
                  <a:lnTo>
                    <a:pt x="14280" y="25655"/>
                  </a:lnTo>
                  <a:lnTo>
                    <a:pt x="14461" y="25739"/>
                  </a:lnTo>
                  <a:lnTo>
                    <a:pt x="14654" y="25824"/>
                  </a:lnTo>
                  <a:lnTo>
                    <a:pt x="14847" y="25896"/>
                  </a:lnTo>
                  <a:lnTo>
                    <a:pt x="15039" y="25968"/>
                  </a:lnTo>
                  <a:lnTo>
                    <a:pt x="15244" y="26028"/>
                  </a:lnTo>
                  <a:lnTo>
                    <a:pt x="15437" y="26077"/>
                  </a:lnTo>
                  <a:lnTo>
                    <a:pt x="15642" y="26113"/>
                  </a:lnTo>
                  <a:lnTo>
                    <a:pt x="15859" y="26149"/>
                  </a:lnTo>
                  <a:lnTo>
                    <a:pt x="16064" y="26173"/>
                  </a:lnTo>
                  <a:lnTo>
                    <a:pt x="16281" y="26185"/>
                  </a:lnTo>
                  <a:lnTo>
                    <a:pt x="19076" y="26185"/>
                  </a:lnTo>
                  <a:lnTo>
                    <a:pt x="19317" y="26161"/>
                  </a:lnTo>
                  <a:lnTo>
                    <a:pt x="19570" y="26125"/>
                  </a:lnTo>
                  <a:lnTo>
                    <a:pt x="19799" y="26089"/>
                  </a:lnTo>
                  <a:lnTo>
                    <a:pt x="20040" y="26028"/>
                  </a:lnTo>
                  <a:lnTo>
                    <a:pt x="20269" y="25968"/>
                  </a:lnTo>
                  <a:lnTo>
                    <a:pt x="20498" y="25896"/>
                  </a:lnTo>
                  <a:lnTo>
                    <a:pt x="20715" y="25799"/>
                  </a:lnTo>
                  <a:lnTo>
                    <a:pt x="20932" y="25703"/>
                  </a:lnTo>
                  <a:lnTo>
                    <a:pt x="21137" y="25595"/>
                  </a:lnTo>
                  <a:lnTo>
                    <a:pt x="21342" y="25486"/>
                  </a:lnTo>
                  <a:lnTo>
                    <a:pt x="21546" y="25354"/>
                  </a:lnTo>
                  <a:lnTo>
                    <a:pt x="21727" y="25221"/>
                  </a:lnTo>
                  <a:lnTo>
                    <a:pt x="21920" y="25076"/>
                  </a:lnTo>
                  <a:lnTo>
                    <a:pt x="22089" y="24920"/>
                  </a:lnTo>
                  <a:lnTo>
                    <a:pt x="22257" y="24763"/>
                  </a:lnTo>
                  <a:lnTo>
                    <a:pt x="22426" y="24594"/>
                  </a:lnTo>
                  <a:lnTo>
                    <a:pt x="22571" y="24414"/>
                  </a:lnTo>
                  <a:lnTo>
                    <a:pt x="22715" y="24233"/>
                  </a:lnTo>
                  <a:lnTo>
                    <a:pt x="22860" y="24040"/>
                  </a:lnTo>
                  <a:lnTo>
                    <a:pt x="22980" y="23847"/>
                  </a:lnTo>
                  <a:lnTo>
                    <a:pt x="23101" y="23643"/>
                  </a:lnTo>
                  <a:lnTo>
                    <a:pt x="23209" y="23438"/>
                  </a:lnTo>
                  <a:lnTo>
                    <a:pt x="23306" y="23221"/>
                  </a:lnTo>
                  <a:lnTo>
                    <a:pt x="23390" y="23004"/>
                  </a:lnTo>
                  <a:lnTo>
                    <a:pt x="23462" y="22775"/>
                  </a:lnTo>
                  <a:lnTo>
                    <a:pt x="23535" y="22546"/>
                  </a:lnTo>
                  <a:lnTo>
                    <a:pt x="23583" y="22305"/>
                  </a:lnTo>
                  <a:lnTo>
                    <a:pt x="23631" y="22064"/>
                  </a:lnTo>
                  <a:lnTo>
                    <a:pt x="23655" y="21823"/>
                  </a:lnTo>
                  <a:lnTo>
                    <a:pt x="23679" y="21582"/>
                  </a:lnTo>
                  <a:lnTo>
                    <a:pt x="23679" y="21329"/>
                  </a:lnTo>
                  <a:lnTo>
                    <a:pt x="15558" y="2856"/>
                  </a:lnTo>
                  <a:lnTo>
                    <a:pt x="15401" y="2543"/>
                  </a:lnTo>
                  <a:lnTo>
                    <a:pt x="15232" y="2242"/>
                  </a:lnTo>
                  <a:lnTo>
                    <a:pt x="15039" y="1952"/>
                  </a:lnTo>
                  <a:lnTo>
                    <a:pt x="14823" y="1675"/>
                  </a:lnTo>
                  <a:lnTo>
                    <a:pt x="14594" y="1422"/>
                  </a:lnTo>
                  <a:lnTo>
                    <a:pt x="14341" y="1193"/>
                  </a:lnTo>
                  <a:lnTo>
                    <a:pt x="14075" y="976"/>
                  </a:lnTo>
                  <a:lnTo>
                    <a:pt x="13798" y="784"/>
                  </a:lnTo>
                  <a:lnTo>
                    <a:pt x="13509" y="603"/>
                  </a:lnTo>
                  <a:lnTo>
                    <a:pt x="13208" y="446"/>
                  </a:lnTo>
                  <a:lnTo>
                    <a:pt x="12882" y="314"/>
                  </a:lnTo>
                  <a:lnTo>
                    <a:pt x="12569" y="205"/>
                  </a:lnTo>
                  <a:lnTo>
                    <a:pt x="12232" y="121"/>
                  </a:lnTo>
                  <a:lnTo>
                    <a:pt x="11894" y="61"/>
                  </a:lnTo>
                  <a:lnTo>
                    <a:pt x="11545" y="12"/>
                  </a:lnTo>
                  <a:lnTo>
                    <a:pt x="11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1661915" y="3839689"/>
              <a:ext cx="142549" cy="451444"/>
            </a:xfrm>
            <a:custGeom>
              <a:avLst/>
              <a:gdLst/>
              <a:ahLst/>
              <a:cxnLst/>
              <a:rect l="l" t="t" r="r" b="b"/>
              <a:pathLst>
                <a:path w="2953" h="9352" extrusionOk="0">
                  <a:moveTo>
                    <a:pt x="2941" y="0"/>
                  </a:moveTo>
                  <a:lnTo>
                    <a:pt x="1" y="6194"/>
                  </a:lnTo>
                  <a:lnTo>
                    <a:pt x="663" y="9351"/>
                  </a:lnTo>
                  <a:lnTo>
                    <a:pt x="772" y="9098"/>
                  </a:lnTo>
                  <a:lnTo>
                    <a:pt x="1037" y="8411"/>
                  </a:lnTo>
                  <a:lnTo>
                    <a:pt x="1218" y="7941"/>
                  </a:lnTo>
                  <a:lnTo>
                    <a:pt x="1410" y="7375"/>
                  </a:lnTo>
                  <a:lnTo>
                    <a:pt x="1627" y="6760"/>
                  </a:lnTo>
                  <a:lnTo>
                    <a:pt x="1844" y="6086"/>
                  </a:lnTo>
                  <a:lnTo>
                    <a:pt x="2061" y="5363"/>
                  </a:lnTo>
                  <a:lnTo>
                    <a:pt x="2266" y="4603"/>
                  </a:lnTo>
                  <a:lnTo>
                    <a:pt x="2459" y="3832"/>
                  </a:lnTo>
                  <a:lnTo>
                    <a:pt x="2627" y="3049"/>
                  </a:lnTo>
                  <a:lnTo>
                    <a:pt x="2712" y="2651"/>
                  </a:lnTo>
                  <a:lnTo>
                    <a:pt x="2772" y="2254"/>
                  </a:lnTo>
                  <a:lnTo>
                    <a:pt x="2832" y="1868"/>
                  </a:lnTo>
                  <a:lnTo>
                    <a:pt x="2881" y="1482"/>
                  </a:lnTo>
                  <a:lnTo>
                    <a:pt x="2917" y="1097"/>
                  </a:lnTo>
                  <a:lnTo>
                    <a:pt x="2941" y="723"/>
                  </a:lnTo>
                  <a:lnTo>
                    <a:pt x="2953" y="350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1532783" y="3776837"/>
              <a:ext cx="302524" cy="629473"/>
            </a:xfrm>
            <a:custGeom>
              <a:avLst/>
              <a:gdLst/>
              <a:ahLst/>
              <a:cxnLst/>
              <a:rect l="l" t="t" r="r" b="b"/>
              <a:pathLst>
                <a:path w="6267" h="13040" extrusionOk="0">
                  <a:moveTo>
                    <a:pt x="6194" y="1"/>
                  </a:moveTo>
                  <a:lnTo>
                    <a:pt x="0" y="13003"/>
                  </a:lnTo>
                  <a:lnTo>
                    <a:pt x="85" y="13039"/>
                  </a:lnTo>
                  <a:lnTo>
                    <a:pt x="6266" y="37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1164552" y="3534310"/>
              <a:ext cx="333949" cy="738762"/>
            </a:xfrm>
            <a:custGeom>
              <a:avLst/>
              <a:gdLst/>
              <a:ahLst/>
              <a:cxnLst/>
              <a:rect l="l" t="t" r="r" b="b"/>
              <a:pathLst>
                <a:path w="6918" h="15304" extrusionOk="0">
                  <a:moveTo>
                    <a:pt x="6845" y="0"/>
                  </a:moveTo>
                  <a:lnTo>
                    <a:pt x="1" y="15267"/>
                  </a:lnTo>
                  <a:lnTo>
                    <a:pt x="85" y="15304"/>
                  </a:lnTo>
                  <a:lnTo>
                    <a:pt x="6917" y="36"/>
                  </a:lnTo>
                  <a:lnTo>
                    <a:pt x="684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1231460" y="4189287"/>
              <a:ext cx="301944" cy="123336"/>
            </a:xfrm>
            <a:custGeom>
              <a:avLst/>
              <a:gdLst/>
              <a:ahLst/>
              <a:cxnLst/>
              <a:rect l="l" t="t" r="r" b="b"/>
              <a:pathLst>
                <a:path w="6255" h="2555" extrusionOk="0">
                  <a:moveTo>
                    <a:pt x="868" y="0"/>
                  </a:moveTo>
                  <a:lnTo>
                    <a:pt x="434" y="12"/>
                  </a:lnTo>
                  <a:lnTo>
                    <a:pt x="217" y="24"/>
                  </a:lnTo>
                  <a:lnTo>
                    <a:pt x="1" y="49"/>
                  </a:lnTo>
                  <a:lnTo>
                    <a:pt x="13" y="145"/>
                  </a:lnTo>
                  <a:lnTo>
                    <a:pt x="434" y="97"/>
                  </a:lnTo>
                  <a:lnTo>
                    <a:pt x="868" y="97"/>
                  </a:lnTo>
                  <a:lnTo>
                    <a:pt x="1302" y="109"/>
                  </a:lnTo>
                  <a:lnTo>
                    <a:pt x="1724" y="157"/>
                  </a:lnTo>
                  <a:lnTo>
                    <a:pt x="2157" y="217"/>
                  </a:lnTo>
                  <a:lnTo>
                    <a:pt x="2579" y="314"/>
                  </a:lnTo>
                  <a:lnTo>
                    <a:pt x="2989" y="434"/>
                  </a:lnTo>
                  <a:lnTo>
                    <a:pt x="3399" y="579"/>
                  </a:lnTo>
                  <a:lnTo>
                    <a:pt x="3796" y="760"/>
                  </a:lnTo>
                  <a:lnTo>
                    <a:pt x="4182" y="952"/>
                  </a:lnTo>
                  <a:lnTo>
                    <a:pt x="4555" y="1157"/>
                  </a:lnTo>
                  <a:lnTo>
                    <a:pt x="4917" y="1398"/>
                  </a:lnTo>
                  <a:lnTo>
                    <a:pt x="5266" y="1663"/>
                  </a:lnTo>
                  <a:lnTo>
                    <a:pt x="5592" y="1940"/>
                  </a:lnTo>
                  <a:lnTo>
                    <a:pt x="5905" y="2242"/>
                  </a:lnTo>
                  <a:lnTo>
                    <a:pt x="6194" y="2555"/>
                  </a:lnTo>
                  <a:lnTo>
                    <a:pt x="6254" y="2495"/>
                  </a:lnTo>
                  <a:lnTo>
                    <a:pt x="6122" y="2338"/>
                  </a:lnTo>
                  <a:lnTo>
                    <a:pt x="5965" y="2169"/>
                  </a:lnTo>
                  <a:lnTo>
                    <a:pt x="5652" y="1868"/>
                  </a:lnTo>
                  <a:lnTo>
                    <a:pt x="5327" y="1591"/>
                  </a:lnTo>
                  <a:lnTo>
                    <a:pt x="4977" y="1326"/>
                  </a:lnTo>
                  <a:lnTo>
                    <a:pt x="4604" y="1085"/>
                  </a:lnTo>
                  <a:lnTo>
                    <a:pt x="4230" y="868"/>
                  </a:lnTo>
                  <a:lnTo>
                    <a:pt x="3832" y="675"/>
                  </a:lnTo>
                  <a:lnTo>
                    <a:pt x="3435" y="506"/>
                  </a:lnTo>
                  <a:lnTo>
                    <a:pt x="3013" y="350"/>
                  </a:lnTo>
                  <a:lnTo>
                    <a:pt x="2591" y="229"/>
                  </a:lnTo>
                  <a:lnTo>
                    <a:pt x="2170" y="133"/>
                  </a:lnTo>
                  <a:lnTo>
                    <a:pt x="1736" y="61"/>
                  </a:lnTo>
                  <a:lnTo>
                    <a:pt x="1302" y="24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1483930" y="3838531"/>
              <a:ext cx="233880" cy="473505"/>
            </a:xfrm>
            <a:custGeom>
              <a:avLst/>
              <a:gdLst/>
              <a:ahLst/>
              <a:cxnLst/>
              <a:rect l="l" t="t" r="r" b="b"/>
              <a:pathLst>
                <a:path w="4845" h="9809" extrusionOk="0">
                  <a:moveTo>
                    <a:pt x="4772" y="0"/>
                  </a:moveTo>
                  <a:lnTo>
                    <a:pt x="0" y="9773"/>
                  </a:lnTo>
                  <a:lnTo>
                    <a:pt x="85" y="9809"/>
                  </a:lnTo>
                  <a:lnTo>
                    <a:pt x="4844" y="36"/>
                  </a:lnTo>
                  <a:lnTo>
                    <a:pt x="4772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1634592" y="3362118"/>
              <a:ext cx="245514" cy="287945"/>
            </a:xfrm>
            <a:custGeom>
              <a:avLst/>
              <a:gdLst/>
              <a:ahLst/>
              <a:cxnLst/>
              <a:rect l="l" t="t" r="r" b="b"/>
              <a:pathLst>
                <a:path w="5086" h="5965" extrusionOk="0">
                  <a:moveTo>
                    <a:pt x="2157" y="0"/>
                  </a:moveTo>
                  <a:lnTo>
                    <a:pt x="1832" y="12"/>
                  </a:lnTo>
                  <a:lnTo>
                    <a:pt x="1555" y="24"/>
                  </a:lnTo>
                  <a:lnTo>
                    <a:pt x="1302" y="60"/>
                  </a:lnTo>
                  <a:lnTo>
                    <a:pt x="1085" y="97"/>
                  </a:lnTo>
                  <a:lnTo>
                    <a:pt x="880" y="145"/>
                  </a:lnTo>
                  <a:lnTo>
                    <a:pt x="711" y="205"/>
                  </a:lnTo>
                  <a:lnTo>
                    <a:pt x="567" y="277"/>
                  </a:lnTo>
                  <a:lnTo>
                    <a:pt x="446" y="350"/>
                  </a:lnTo>
                  <a:lnTo>
                    <a:pt x="338" y="422"/>
                  </a:lnTo>
                  <a:lnTo>
                    <a:pt x="253" y="506"/>
                  </a:lnTo>
                  <a:lnTo>
                    <a:pt x="181" y="579"/>
                  </a:lnTo>
                  <a:lnTo>
                    <a:pt x="121" y="675"/>
                  </a:lnTo>
                  <a:lnTo>
                    <a:pt x="73" y="759"/>
                  </a:lnTo>
                  <a:lnTo>
                    <a:pt x="36" y="844"/>
                  </a:lnTo>
                  <a:lnTo>
                    <a:pt x="0" y="1012"/>
                  </a:lnTo>
                  <a:lnTo>
                    <a:pt x="97" y="1061"/>
                  </a:lnTo>
                  <a:lnTo>
                    <a:pt x="193" y="1109"/>
                  </a:lnTo>
                  <a:lnTo>
                    <a:pt x="277" y="1169"/>
                  </a:lnTo>
                  <a:lnTo>
                    <a:pt x="362" y="1241"/>
                  </a:lnTo>
                  <a:lnTo>
                    <a:pt x="446" y="1314"/>
                  </a:lnTo>
                  <a:lnTo>
                    <a:pt x="518" y="1386"/>
                  </a:lnTo>
                  <a:lnTo>
                    <a:pt x="651" y="1555"/>
                  </a:lnTo>
                  <a:lnTo>
                    <a:pt x="771" y="1747"/>
                  </a:lnTo>
                  <a:lnTo>
                    <a:pt x="880" y="1952"/>
                  </a:lnTo>
                  <a:lnTo>
                    <a:pt x="964" y="2181"/>
                  </a:lnTo>
                  <a:lnTo>
                    <a:pt x="1037" y="2410"/>
                  </a:lnTo>
                  <a:lnTo>
                    <a:pt x="1097" y="2651"/>
                  </a:lnTo>
                  <a:lnTo>
                    <a:pt x="1145" y="2892"/>
                  </a:lnTo>
                  <a:lnTo>
                    <a:pt x="1181" y="3145"/>
                  </a:lnTo>
                  <a:lnTo>
                    <a:pt x="1193" y="3386"/>
                  </a:lnTo>
                  <a:lnTo>
                    <a:pt x="1205" y="3639"/>
                  </a:lnTo>
                  <a:lnTo>
                    <a:pt x="1205" y="3880"/>
                  </a:lnTo>
                  <a:lnTo>
                    <a:pt x="1193" y="4109"/>
                  </a:lnTo>
                  <a:lnTo>
                    <a:pt x="1181" y="4338"/>
                  </a:lnTo>
                  <a:lnTo>
                    <a:pt x="1181" y="4435"/>
                  </a:lnTo>
                  <a:lnTo>
                    <a:pt x="1193" y="4531"/>
                  </a:lnTo>
                  <a:lnTo>
                    <a:pt x="1229" y="4615"/>
                  </a:lnTo>
                  <a:lnTo>
                    <a:pt x="1290" y="4700"/>
                  </a:lnTo>
                  <a:lnTo>
                    <a:pt x="1350" y="4760"/>
                  </a:lnTo>
                  <a:lnTo>
                    <a:pt x="1422" y="4820"/>
                  </a:lnTo>
                  <a:lnTo>
                    <a:pt x="1519" y="4856"/>
                  </a:lnTo>
                  <a:lnTo>
                    <a:pt x="1615" y="4880"/>
                  </a:lnTo>
                  <a:lnTo>
                    <a:pt x="1952" y="4917"/>
                  </a:lnTo>
                  <a:lnTo>
                    <a:pt x="1952" y="5013"/>
                  </a:lnTo>
                  <a:lnTo>
                    <a:pt x="1976" y="5109"/>
                  </a:lnTo>
                  <a:lnTo>
                    <a:pt x="2013" y="5182"/>
                  </a:lnTo>
                  <a:lnTo>
                    <a:pt x="2073" y="5266"/>
                  </a:lnTo>
                  <a:lnTo>
                    <a:pt x="2133" y="5326"/>
                  </a:lnTo>
                  <a:lnTo>
                    <a:pt x="2205" y="5375"/>
                  </a:lnTo>
                  <a:lnTo>
                    <a:pt x="2290" y="5411"/>
                  </a:lnTo>
                  <a:lnTo>
                    <a:pt x="2386" y="5435"/>
                  </a:lnTo>
                  <a:lnTo>
                    <a:pt x="3061" y="5519"/>
                  </a:lnTo>
                  <a:lnTo>
                    <a:pt x="3061" y="5603"/>
                  </a:lnTo>
                  <a:lnTo>
                    <a:pt x="3085" y="5676"/>
                  </a:lnTo>
                  <a:lnTo>
                    <a:pt x="3121" y="5748"/>
                  </a:lnTo>
                  <a:lnTo>
                    <a:pt x="3169" y="5808"/>
                  </a:lnTo>
                  <a:lnTo>
                    <a:pt x="3230" y="5857"/>
                  </a:lnTo>
                  <a:lnTo>
                    <a:pt x="3302" y="5905"/>
                  </a:lnTo>
                  <a:lnTo>
                    <a:pt x="3374" y="5929"/>
                  </a:lnTo>
                  <a:lnTo>
                    <a:pt x="3447" y="5941"/>
                  </a:lnTo>
                  <a:lnTo>
                    <a:pt x="3736" y="5965"/>
                  </a:lnTo>
                  <a:lnTo>
                    <a:pt x="3820" y="5953"/>
                  </a:lnTo>
                  <a:lnTo>
                    <a:pt x="3892" y="5941"/>
                  </a:lnTo>
                  <a:lnTo>
                    <a:pt x="3965" y="5905"/>
                  </a:lnTo>
                  <a:lnTo>
                    <a:pt x="4037" y="5869"/>
                  </a:lnTo>
                  <a:lnTo>
                    <a:pt x="4085" y="5808"/>
                  </a:lnTo>
                  <a:lnTo>
                    <a:pt x="4133" y="5748"/>
                  </a:lnTo>
                  <a:lnTo>
                    <a:pt x="4157" y="5664"/>
                  </a:lnTo>
                  <a:lnTo>
                    <a:pt x="4182" y="5591"/>
                  </a:lnTo>
                  <a:lnTo>
                    <a:pt x="4206" y="5326"/>
                  </a:lnTo>
                  <a:lnTo>
                    <a:pt x="4290" y="5338"/>
                  </a:lnTo>
                  <a:lnTo>
                    <a:pt x="4374" y="5338"/>
                  </a:lnTo>
                  <a:lnTo>
                    <a:pt x="4447" y="5326"/>
                  </a:lnTo>
                  <a:lnTo>
                    <a:pt x="4519" y="5314"/>
                  </a:lnTo>
                  <a:lnTo>
                    <a:pt x="4591" y="5290"/>
                  </a:lnTo>
                  <a:lnTo>
                    <a:pt x="4664" y="5254"/>
                  </a:lnTo>
                  <a:lnTo>
                    <a:pt x="4724" y="5218"/>
                  </a:lnTo>
                  <a:lnTo>
                    <a:pt x="4796" y="5182"/>
                  </a:lnTo>
                  <a:lnTo>
                    <a:pt x="4844" y="5121"/>
                  </a:lnTo>
                  <a:lnTo>
                    <a:pt x="4893" y="5073"/>
                  </a:lnTo>
                  <a:lnTo>
                    <a:pt x="4941" y="5013"/>
                  </a:lnTo>
                  <a:lnTo>
                    <a:pt x="4989" y="4941"/>
                  </a:lnTo>
                  <a:lnTo>
                    <a:pt x="5013" y="4880"/>
                  </a:lnTo>
                  <a:lnTo>
                    <a:pt x="5037" y="4808"/>
                  </a:lnTo>
                  <a:lnTo>
                    <a:pt x="5061" y="4724"/>
                  </a:lnTo>
                  <a:lnTo>
                    <a:pt x="5073" y="4639"/>
                  </a:lnTo>
                  <a:lnTo>
                    <a:pt x="5085" y="4398"/>
                  </a:lnTo>
                  <a:lnTo>
                    <a:pt x="5085" y="4170"/>
                  </a:lnTo>
                  <a:lnTo>
                    <a:pt x="5085" y="3929"/>
                  </a:lnTo>
                  <a:lnTo>
                    <a:pt x="5073" y="3700"/>
                  </a:lnTo>
                  <a:lnTo>
                    <a:pt x="5049" y="3471"/>
                  </a:lnTo>
                  <a:lnTo>
                    <a:pt x="5013" y="3254"/>
                  </a:lnTo>
                  <a:lnTo>
                    <a:pt x="4977" y="3037"/>
                  </a:lnTo>
                  <a:lnTo>
                    <a:pt x="4929" y="2820"/>
                  </a:lnTo>
                  <a:lnTo>
                    <a:pt x="4868" y="2615"/>
                  </a:lnTo>
                  <a:lnTo>
                    <a:pt x="4808" y="2422"/>
                  </a:lnTo>
                  <a:lnTo>
                    <a:pt x="4736" y="2229"/>
                  </a:lnTo>
                  <a:lnTo>
                    <a:pt x="4664" y="2037"/>
                  </a:lnTo>
                  <a:lnTo>
                    <a:pt x="4579" y="1856"/>
                  </a:lnTo>
                  <a:lnTo>
                    <a:pt x="4483" y="1675"/>
                  </a:lnTo>
                  <a:lnTo>
                    <a:pt x="4386" y="1506"/>
                  </a:lnTo>
                  <a:lnTo>
                    <a:pt x="4290" y="1350"/>
                  </a:lnTo>
                  <a:lnTo>
                    <a:pt x="4182" y="1193"/>
                  </a:lnTo>
                  <a:lnTo>
                    <a:pt x="4073" y="1049"/>
                  </a:lnTo>
                  <a:lnTo>
                    <a:pt x="3953" y="916"/>
                  </a:lnTo>
                  <a:lnTo>
                    <a:pt x="3832" y="783"/>
                  </a:lnTo>
                  <a:lnTo>
                    <a:pt x="3712" y="663"/>
                  </a:lnTo>
                  <a:lnTo>
                    <a:pt x="3579" y="555"/>
                  </a:lnTo>
                  <a:lnTo>
                    <a:pt x="3447" y="458"/>
                  </a:lnTo>
                  <a:lnTo>
                    <a:pt x="3314" y="362"/>
                  </a:lnTo>
                  <a:lnTo>
                    <a:pt x="3181" y="277"/>
                  </a:lnTo>
                  <a:lnTo>
                    <a:pt x="3037" y="205"/>
                  </a:lnTo>
                  <a:lnTo>
                    <a:pt x="2892" y="145"/>
                  </a:lnTo>
                  <a:lnTo>
                    <a:pt x="2748" y="97"/>
                  </a:lnTo>
                  <a:lnTo>
                    <a:pt x="2603" y="60"/>
                  </a:lnTo>
                  <a:lnTo>
                    <a:pt x="2458" y="24"/>
                  </a:lnTo>
                  <a:lnTo>
                    <a:pt x="2302" y="12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1636330" y="3360381"/>
              <a:ext cx="246093" cy="291469"/>
            </a:xfrm>
            <a:custGeom>
              <a:avLst/>
              <a:gdLst/>
              <a:ahLst/>
              <a:cxnLst/>
              <a:rect l="l" t="t" r="r" b="b"/>
              <a:pathLst>
                <a:path w="5098" h="6038" extrusionOk="0">
                  <a:moveTo>
                    <a:pt x="2121" y="0"/>
                  </a:moveTo>
                  <a:lnTo>
                    <a:pt x="1699" y="12"/>
                  </a:lnTo>
                  <a:lnTo>
                    <a:pt x="1314" y="48"/>
                  </a:lnTo>
                  <a:lnTo>
                    <a:pt x="1145" y="72"/>
                  </a:lnTo>
                  <a:lnTo>
                    <a:pt x="988" y="109"/>
                  </a:lnTo>
                  <a:lnTo>
                    <a:pt x="832" y="145"/>
                  </a:lnTo>
                  <a:lnTo>
                    <a:pt x="699" y="193"/>
                  </a:lnTo>
                  <a:lnTo>
                    <a:pt x="579" y="241"/>
                  </a:lnTo>
                  <a:lnTo>
                    <a:pt x="458" y="301"/>
                  </a:lnTo>
                  <a:lnTo>
                    <a:pt x="350" y="362"/>
                  </a:lnTo>
                  <a:lnTo>
                    <a:pt x="265" y="434"/>
                  </a:lnTo>
                  <a:lnTo>
                    <a:pt x="181" y="518"/>
                  </a:lnTo>
                  <a:lnTo>
                    <a:pt x="109" y="591"/>
                  </a:lnTo>
                  <a:lnTo>
                    <a:pt x="49" y="687"/>
                  </a:lnTo>
                  <a:lnTo>
                    <a:pt x="0" y="783"/>
                  </a:lnTo>
                  <a:lnTo>
                    <a:pt x="73" y="819"/>
                  </a:lnTo>
                  <a:lnTo>
                    <a:pt x="121" y="723"/>
                  </a:lnTo>
                  <a:lnTo>
                    <a:pt x="181" y="639"/>
                  </a:lnTo>
                  <a:lnTo>
                    <a:pt x="253" y="566"/>
                  </a:lnTo>
                  <a:lnTo>
                    <a:pt x="326" y="494"/>
                  </a:lnTo>
                  <a:lnTo>
                    <a:pt x="422" y="434"/>
                  </a:lnTo>
                  <a:lnTo>
                    <a:pt x="519" y="374"/>
                  </a:lnTo>
                  <a:lnTo>
                    <a:pt x="627" y="313"/>
                  </a:lnTo>
                  <a:lnTo>
                    <a:pt x="747" y="265"/>
                  </a:lnTo>
                  <a:lnTo>
                    <a:pt x="880" y="229"/>
                  </a:lnTo>
                  <a:lnTo>
                    <a:pt x="1025" y="181"/>
                  </a:lnTo>
                  <a:lnTo>
                    <a:pt x="1181" y="157"/>
                  </a:lnTo>
                  <a:lnTo>
                    <a:pt x="1338" y="133"/>
                  </a:lnTo>
                  <a:lnTo>
                    <a:pt x="1711" y="96"/>
                  </a:lnTo>
                  <a:lnTo>
                    <a:pt x="2121" y="84"/>
                  </a:lnTo>
                  <a:lnTo>
                    <a:pt x="2266" y="96"/>
                  </a:lnTo>
                  <a:lnTo>
                    <a:pt x="2422" y="109"/>
                  </a:lnTo>
                  <a:lnTo>
                    <a:pt x="2579" y="145"/>
                  </a:lnTo>
                  <a:lnTo>
                    <a:pt x="2724" y="181"/>
                  </a:lnTo>
                  <a:lnTo>
                    <a:pt x="2880" y="241"/>
                  </a:lnTo>
                  <a:lnTo>
                    <a:pt x="3025" y="313"/>
                  </a:lnTo>
                  <a:lnTo>
                    <a:pt x="3170" y="386"/>
                  </a:lnTo>
                  <a:lnTo>
                    <a:pt x="3314" y="482"/>
                  </a:lnTo>
                  <a:lnTo>
                    <a:pt x="3459" y="578"/>
                  </a:lnTo>
                  <a:lnTo>
                    <a:pt x="3591" y="699"/>
                  </a:lnTo>
                  <a:lnTo>
                    <a:pt x="3724" y="819"/>
                  </a:lnTo>
                  <a:lnTo>
                    <a:pt x="3856" y="952"/>
                  </a:lnTo>
                  <a:lnTo>
                    <a:pt x="3977" y="1085"/>
                  </a:lnTo>
                  <a:lnTo>
                    <a:pt x="4097" y="1241"/>
                  </a:lnTo>
                  <a:lnTo>
                    <a:pt x="4218" y="1398"/>
                  </a:lnTo>
                  <a:lnTo>
                    <a:pt x="4314" y="1579"/>
                  </a:lnTo>
                  <a:lnTo>
                    <a:pt x="4483" y="1868"/>
                  </a:lnTo>
                  <a:lnTo>
                    <a:pt x="4616" y="2181"/>
                  </a:lnTo>
                  <a:lnTo>
                    <a:pt x="4736" y="2494"/>
                  </a:lnTo>
                  <a:lnTo>
                    <a:pt x="4844" y="2832"/>
                  </a:lnTo>
                  <a:lnTo>
                    <a:pt x="4893" y="3061"/>
                  </a:lnTo>
                  <a:lnTo>
                    <a:pt x="4929" y="3278"/>
                  </a:lnTo>
                  <a:lnTo>
                    <a:pt x="4965" y="3507"/>
                  </a:lnTo>
                  <a:lnTo>
                    <a:pt x="4989" y="3736"/>
                  </a:lnTo>
                  <a:lnTo>
                    <a:pt x="5001" y="3977"/>
                  </a:lnTo>
                  <a:lnTo>
                    <a:pt x="5013" y="4206"/>
                  </a:lnTo>
                  <a:lnTo>
                    <a:pt x="5001" y="4447"/>
                  </a:lnTo>
                  <a:lnTo>
                    <a:pt x="4989" y="4675"/>
                  </a:lnTo>
                  <a:lnTo>
                    <a:pt x="4977" y="4748"/>
                  </a:lnTo>
                  <a:lnTo>
                    <a:pt x="4965" y="4820"/>
                  </a:lnTo>
                  <a:lnTo>
                    <a:pt x="4941" y="4892"/>
                  </a:lnTo>
                  <a:lnTo>
                    <a:pt x="4917" y="4953"/>
                  </a:lnTo>
                  <a:lnTo>
                    <a:pt x="4869" y="5013"/>
                  </a:lnTo>
                  <a:lnTo>
                    <a:pt x="4832" y="5073"/>
                  </a:lnTo>
                  <a:lnTo>
                    <a:pt x="4784" y="5133"/>
                  </a:lnTo>
                  <a:lnTo>
                    <a:pt x="4724" y="5182"/>
                  </a:lnTo>
                  <a:lnTo>
                    <a:pt x="4664" y="5218"/>
                  </a:lnTo>
                  <a:lnTo>
                    <a:pt x="4603" y="5254"/>
                  </a:lnTo>
                  <a:lnTo>
                    <a:pt x="4531" y="5290"/>
                  </a:lnTo>
                  <a:lnTo>
                    <a:pt x="4471" y="5302"/>
                  </a:lnTo>
                  <a:lnTo>
                    <a:pt x="4399" y="5326"/>
                  </a:lnTo>
                  <a:lnTo>
                    <a:pt x="4182" y="5326"/>
                  </a:lnTo>
                  <a:lnTo>
                    <a:pt x="4134" y="5314"/>
                  </a:lnTo>
                  <a:lnTo>
                    <a:pt x="4097" y="5615"/>
                  </a:lnTo>
                  <a:lnTo>
                    <a:pt x="4085" y="5688"/>
                  </a:lnTo>
                  <a:lnTo>
                    <a:pt x="4061" y="5760"/>
                  </a:lnTo>
                  <a:lnTo>
                    <a:pt x="4013" y="5820"/>
                  </a:lnTo>
                  <a:lnTo>
                    <a:pt x="3965" y="5868"/>
                  </a:lnTo>
                  <a:lnTo>
                    <a:pt x="3905" y="5905"/>
                  </a:lnTo>
                  <a:lnTo>
                    <a:pt x="3844" y="5929"/>
                  </a:lnTo>
                  <a:lnTo>
                    <a:pt x="3772" y="5953"/>
                  </a:lnTo>
                  <a:lnTo>
                    <a:pt x="3700" y="5953"/>
                  </a:lnTo>
                  <a:lnTo>
                    <a:pt x="3423" y="5929"/>
                  </a:lnTo>
                  <a:lnTo>
                    <a:pt x="3350" y="5917"/>
                  </a:lnTo>
                  <a:lnTo>
                    <a:pt x="3278" y="5893"/>
                  </a:lnTo>
                  <a:lnTo>
                    <a:pt x="3218" y="5856"/>
                  </a:lnTo>
                  <a:lnTo>
                    <a:pt x="3170" y="5808"/>
                  </a:lnTo>
                  <a:lnTo>
                    <a:pt x="3121" y="5760"/>
                  </a:lnTo>
                  <a:lnTo>
                    <a:pt x="3097" y="5700"/>
                  </a:lnTo>
                  <a:lnTo>
                    <a:pt x="3073" y="5627"/>
                  </a:lnTo>
                  <a:lnTo>
                    <a:pt x="3073" y="5555"/>
                  </a:lnTo>
                  <a:lnTo>
                    <a:pt x="3073" y="5519"/>
                  </a:lnTo>
                  <a:lnTo>
                    <a:pt x="2350" y="5423"/>
                  </a:lnTo>
                  <a:lnTo>
                    <a:pt x="2266" y="5411"/>
                  </a:lnTo>
                  <a:lnTo>
                    <a:pt x="2193" y="5374"/>
                  </a:lnTo>
                  <a:lnTo>
                    <a:pt x="2121" y="5326"/>
                  </a:lnTo>
                  <a:lnTo>
                    <a:pt x="2061" y="5266"/>
                  </a:lnTo>
                  <a:lnTo>
                    <a:pt x="2013" y="5206"/>
                  </a:lnTo>
                  <a:lnTo>
                    <a:pt x="1989" y="5121"/>
                  </a:lnTo>
                  <a:lnTo>
                    <a:pt x="1965" y="5049"/>
                  </a:lnTo>
                  <a:lnTo>
                    <a:pt x="1952" y="4953"/>
                  </a:lnTo>
                  <a:lnTo>
                    <a:pt x="1965" y="4916"/>
                  </a:lnTo>
                  <a:lnTo>
                    <a:pt x="1579" y="4868"/>
                  </a:lnTo>
                  <a:lnTo>
                    <a:pt x="1495" y="4844"/>
                  </a:lnTo>
                  <a:lnTo>
                    <a:pt x="1410" y="4808"/>
                  </a:lnTo>
                  <a:lnTo>
                    <a:pt x="1338" y="4760"/>
                  </a:lnTo>
                  <a:lnTo>
                    <a:pt x="1290" y="4700"/>
                  </a:lnTo>
                  <a:lnTo>
                    <a:pt x="1242" y="4627"/>
                  </a:lnTo>
                  <a:lnTo>
                    <a:pt x="1205" y="4555"/>
                  </a:lnTo>
                  <a:lnTo>
                    <a:pt x="1181" y="4471"/>
                  </a:lnTo>
                  <a:lnTo>
                    <a:pt x="1181" y="4374"/>
                  </a:lnTo>
                  <a:lnTo>
                    <a:pt x="1097" y="4362"/>
                  </a:lnTo>
                  <a:lnTo>
                    <a:pt x="1097" y="4471"/>
                  </a:lnTo>
                  <a:lnTo>
                    <a:pt x="1121" y="4579"/>
                  </a:lnTo>
                  <a:lnTo>
                    <a:pt x="1157" y="4675"/>
                  </a:lnTo>
                  <a:lnTo>
                    <a:pt x="1217" y="4760"/>
                  </a:lnTo>
                  <a:lnTo>
                    <a:pt x="1290" y="4832"/>
                  </a:lnTo>
                  <a:lnTo>
                    <a:pt x="1374" y="4892"/>
                  </a:lnTo>
                  <a:lnTo>
                    <a:pt x="1470" y="4929"/>
                  </a:lnTo>
                  <a:lnTo>
                    <a:pt x="1567" y="4953"/>
                  </a:lnTo>
                  <a:lnTo>
                    <a:pt x="1868" y="5001"/>
                  </a:lnTo>
                  <a:lnTo>
                    <a:pt x="1880" y="5097"/>
                  </a:lnTo>
                  <a:lnTo>
                    <a:pt x="1904" y="5182"/>
                  </a:lnTo>
                  <a:lnTo>
                    <a:pt x="1952" y="5266"/>
                  </a:lnTo>
                  <a:lnTo>
                    <a:pt x="2013" y="5338"/>
                  </a:lnTo>
                  <a:lnTo>
                    <a:pt x="2073" y="5398"/>
                  </a:lnTo>
                  <a:lnTo>
                    <a:pt x="2157" y="5459"/>
                  </a:lnTo>
                  <a:lnTo>
                    <a:pt x="2242" y="5495"/>
                  </a:lnTo>
                  <a:lnTo>
                    <a:pt x="2338" y="5507"/>
                  </a:lnTo>
                  <a:lnTo>
                    <a:pt x="2977" y="5591"/>
                  </a:lnTo>
                  <a:lnTo>
                    <a:pt x="3001" y="5676"/>
                  </a:lnTo>
                  <a:lnTo>
                    <a:pt x="3025" y="5760"/>
                  </a:lnTo>
                  <a:lnTo>
                    <a:pt x="3061" y="5820"/>
                  </a:lnTo>
                  <a:lnTo>
                    <a:pt x="3121" y="5893"/>
                  </a:lnTo>
                  <a:lnTo>
                    <a:pt x="3182" y="5941"/>
                  </a:lnTo>
                  <a:lnTo>
                    <a:pt x="3254" y="5977"/>
                  </a:lnTo>
                  <a:lnTo>
                    <a:pt x="3326" y="6001"/>
                  </a:lnTo>
                  <a:lnTo>
                    <a:pt x="3411" y="6025"/>
                  </a:lnTo>
                  <a:lnTo>
                    <a:pt x="3700" y="6037"/>
                  </a:lnTo>
                  <a:lnTo>
                    <a:pt x="3808" y="6037"/>
                  </a:lnTo>
                  <a:lnTo>
                    <a:pt x="3893" y="6013"/>
                  </a:lnTo>
                  <a:lnTo>
                    <a:pt x="3965" y="5977"/>
                  </a:lnTo>
                  <a:lnTo>
                    <a:pt x="4037" y="5929"/>
                  </a:lnTo>
                  <a:lnTo>
                    <a:pt x="4097" y="5868"/>
                  </a:lnTo>
                  <a:lnTo>
                    <a:pt x="4134" y="5796"/>
                  </a:lnTo>
                  <a:lnTo>
                    <a:pt x="4170" y="5712"/>
                  </a:lnTo>
                  <a:lnTo>
                    <a:pt x="4194" y="5627"/>
                  </a:lnTo>
                  <a:lnTo>
                    <a:pt x="4218" y="5411"/>
                  </a:lnTo>
                  <a:lnTo>
                    <a:pt x="4290" y="5423"/>
                  </a:lnTo>
                  <a:lnTo>
                    <a:pt x="4362" y="5411"/>
                  </a:lnTo>
                  <a:lnTo>
                    <a:pt x="4507" y="5386"/>
                  </a:lnTo>
                  <a:lnTo>
                    <a:pt x="4579" y="5362"/>
                  </a:lnTo>
                  <a:lnTo>
                    <a:pt x="4652" y="5326"/>
                  </a:lnTo>
                  <a:lnTo>
                    <a:pt x="4724" y="5290"/>
                  </a:lnTo>
                  <a:lnTo>
                    <a:pt x="4784" y="5242"/>
                  </a:lnTo>
                  <a:lnTo>
                    <a:pt x="4844" y="5194"/>
                  </a:lnTo>
                  <a:lnTo>
                    <a:pt x="4893" y="5133"/>
                  </a:lnTo>
                  <a:lnTo>
                    <a:pt x="4941" y="5073"/>
                  </a:lnTo>
                  <a:lnTo>
                    <a:pt x="4989" y="5001"/>
                  </a:lnTo>
                  <a:lnTo>
                    <a:pt x="5025" y="4929"/>
                  </a:lnTo>
                  <a:lnTo>
                    <a:pt x="5049" y="4844"/>
                  </a:lnTo>
                  <a:lnTo>
                    <a:pt x="5073" y="4772"/>
                  </a:lnTo>
                  <a:lnTo>
                    <a:pt x="5085" y="4688"/>
                  </a:lnTo>
                  <a:lnTo>
                    <a:pt x="5098" y="4447"/>
                  </a:lnTo>
                  <a:lnTo>
                    <a:pt x="5098" y="4206"/>
                  </a:lnTo>
                  <a:lnTo>
                    <a:pt x="5098" y="3965"/>
                  </a:lnTo>
                  <a:lnTo>
                    <a:pt x="5073" y="3736"/>
                  </a:lnTo>
                  <a:lnTo>
                    <a:pt x="5049" y="3495"/>
                  </a:lnTo>
                  <a:lnTo>
                    <a:pt x="5025" y="3266"/>
                  </a:lnTo>
                  <a:lnTo>
                    <a:pt x="4977" y="3037"/>
                  </a:lnTo>
                  <a:lnTo>
                    <a:pt x="4929" y="2808"/>
                  </a:lnTo>
                  <a:lnTo>
                    <a:pt x="4820" y="2470"/>
                  </a:lnTo>
                  <a:lnTo>
                    <a:pt x="4700" y="2145"/>
                  </a:lnTo>
                  <a:lnTo>
                    <a:pt x="4555" y="1832"/>
                  </a:lnTo>
                  <a:lnTo>
                    <a:pt x="4399" y="1530"/>
                  </a:lnTo>
                  <a:lnTo>
                    <a:pt x="4290" y="1350"/>
                  </a:lnTo>
                  <a:lnTo>
                    <a:pt x="4170" y="1193"/>
                  </a:lnTo>
                  <a:lnTo>
                    <a:pt x="4049" y="1036"/>
                  </a:lnTo>
                  <a:lnTo>
                    <a:pt x="3917" y="880"/>
                  </a:lnTo>
                  <a:lnTo>
                    <a:pt x="3784" y="747"/>
                  </a:lnTo>
                  <a:lnTo>
                    <a:pt x="3652" y="627"/>
                  </a:lnTo>
                  <a:lnTo>
                    <a:pt x="3507" y="506"/>
                  </a:lnTo>
                  <a:lnTo>
                    <a:pt x="3362" y="398"/>
                  </a:lnTo>
                  <a:lnTo>
                    <a:pt x="3218" y="313"/>
                  </a:lnTo>
                  <a:lnTo>
                    <a:pt x="3061" y="229"/>
                  </a:lnTo>
                  <a:lnTo>
                    <a:pt x="2904" y="157"/>
                  </a:lnTo>
                  <a:lnTo>
                    <a:pt x="2748" y="96"/>
                  </a:lnTo>
                  <a:lnTo>
                    <a:pt x="2591" y="60"/>
                  </a:lnTo>
                  <a:lnTo>
                    <a:pt x="2434" y="24"/>
                  </a:lnTo>
                  <a:lnTo>
                    <a:pt x="2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1826528" y="3495885"/>
              <a:ext cx="13999" cy="123964"/>
            </a:xfrm>
            <a:custGeom>
              <a:avLst/>
              <a:gdLst/>
              <a:ahLst/>
              <a:cxnLst/>
              <a:rect l="l" t="t" r="r" b="b"/>
              <a:pathLst>
                <a:path w="290" h="2568" extrusionOk="0">
                  <a:moveTo>
                    <a:pt x="85" y="1"/>
                  </a:moveTo>
                  <a:lnTo>
                    <a:pt x="1" y="25"/>
                  </a:lnTo>
                  <a:lnTo>
                    <a:pt x="37" y="218"/>
                  </a:lnTo>
                  <a:lnTo>
                    <a:pt x="85" y="447"/>
                  </a:lnTo>
                  <a:lnTo>
                    <a:pt x="121" y="736"/>
                  </a:lnTo>
                  <a:lnTo>
                    <a:pt x="169" y="1109"/>
                  </a:lnTo>
                  <a:lnTo>
                    <a:pt x="194" y="1543"/>
                  </a:lnTo>
                  <a:lnTo>
                    <a:pt x="206" y="2025"/>
                  </a:lnTo>
                  <a:lnTo>
                    <a:pt x="194" y="2555"/>
                  </a:lnTo>
                  <a:lnTo>
                    <a:pt x="278" y="2567"/>
                  </a:lnTo>
                  <a:lnTo>
                    <a:pt x="290" y="2290"/>
                  </a:lnTo>
                  <a:lnTo>
                    <a:pt x="290" y="2025"/>
                  </a:lnTo>
                  <a:lnTo>
                    <a:pt x="278" y="1531"/>
                  </a:lnTo>
                  <a:lnTo>
                    <a:pt x="254" y="1097"/>
                  </a:lnTo>
                  <a:lnTo>
                    <a:pt x="218" y="724"/>
                  </a:lnTo>
                  <a:lnTo>
                    <a:pt x="169" y="422"/>
                  </a:lnTo>
                  <a:lnTo>
                    <a:pt x="133" y="19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1772461" y="3492409"/>
              <a:ext cx="13999" cy="136177"/>
            </a:xfrm>
            <a:custGeom>
              <a:avLst/>
              <a:gdLst/>
              <a:ahLst/>
              <a:cxnLst/>
              <a:rect l="l" t="t" r="r" b="b"/>
              <a:pathLst>
                <a:path w="290" h="2821" extrusionOk="0">
                  <a:moveTo>
                    <a:pt x="72" y="0"/>
                  </a:moveTo>
                  <a:lnTo>
                    <a:pt x="0" y="37"/>
                  </a:lnTo>
                  <a:lnTo>
                    <a:pt x="12" y="73"/>
                  </a:lnTo>
                  <a:lnTo>
                    <a:pt x="48" y="157"/>
                  </a:lnTo>
                  <a:lnTo>
                    <a:pt x="84" y="338"/>
                  </a:lnTo>
                  <a:lnTo>
                    <a:pt x="133" y="591"/>
                  </a:lnTo>
                  <a:lnTo>
                    <a:pt x="169" y="952"/>
                  </a:lnTo>
                  <a:lnTo>
                    <a:pt x="193" y="1446"/>
                  </a:lnTo>
                  <a:lnTo>
                    <a:pt x="193" y="1736"/>
                  </a:lnTo>
                  <a:lnTo>
                    <a:pt x="193" y="2061"/>
                  </a:lnTo>
                  <a:lnTo>
                    <a:pt x="181" y="2422"/>
                  </a:lnTo>
                  <a:lnTo>
                    <a:pt x="157" y="2820"/>
                  </a:lnTo>
                  <a:lnTo>
                    <a:pt x="253" y="2820"/>
                  </a:lnTo>
                  <a:lnTo>
                    <a:pt x="265" y="2422"/>
                  </a:lnTo>
                  <a:lnTo>
                    <a:pt x="277" y="2049"/>
                  </a:lnTo>
                  <a:lnTo>
                    <a:pt x="289" y="1724"/>
                  </a:lnTo>
                  <a:lnTo>
                    <a:pt x="289" y="1422"/>
                  </a:lnTo>
                  <a:lnTo>
                    <a:pt x="265" y="928"/>
                  </a:lnTo>
                  <a:lnTo>
                    <a:pt x="217" y="567"/>
                  </a:lnTo>
                  <a:lnTo>
                    <a:pt x="181" y="302"/>
                  </a:lnTo>
                  <a:lnTo>
                    <a:pt x="133" y="121"/>
                  </a:lnTo>
                  <a:lnTo>
                    <a:pt x="96" y="2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1726505" y="3496464"/>
              <a:ext cx="7579" cy="103593"/>
            </a:xfrm>
            <a:custGeom>
              <a:avLst/>
              <a:gdLst/>
              <a:ahLst/>
              <a:cxnLst/>
              <a:rect l="l" t="t" r="r" b="b"/>
              <a:pathLst>
                <a:path w="157" h="2146" extrusionOk="0">
                  <a:moveTo>
                    <a:pt x="84" y="1"/>
                  </a:moveTo>
                  <a:lnTo>
                    <a:pt x="0" y="13"/>
                  </a:lnTo>
                  <a:lnTo>
                    <a:pt x="24" y="157"/>
                  </a:lnTo>
                  <a:lnTo>
                    <a:pt x="36" y="326"/>
                  </a:lnTo>
                  <a:lnTo>
                    <a:pt x="60" y="567"/>
                  </a:lnTo>
                  <a:lnTo>
                    <a:pt x="60" y="868"/>
                  </a:lnTo>
                  <a:lnTo>
                    <a:pt x="60" y="1230"/>
                  </a:lnTo>
                  <a:lnTo>
                    <a:pt x="48" y="1652"/>
                  </a:lnTo>
                  <a:lnTo>
                    <a:pt x="0" y="2134"/>
                  </a:lnTo>
                  <a:lnTo>
                    <a:pt x="84" y="2146"/>
                  </a:lnTo>
                  <a:lnTo>
                    <a:pt x="133" y="1652"/>
                  </a:lnTo>
                  <a:lnTo>
                    <a:pt x="145" y="1230"/>
                  </a:lnTo>
                  <a:lnTo>
                    <a:pt x="157" y="856"/>
                  </a:lnTo>
                  <a:lnTo>
                    <a:pt x="145" y="555"/>
                  </a:lnTo>
                  <a:lnTo>
                    <a:pt x="133" y="314"/>
                  </a:lnTo>
                  <a:lnTo>
                    <a:pt x="109" y="14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658501" y="1199944"/>
              <a:ext cx="2294199" cy="547410"/>
            </a:xfrm>
            <a:custGeom>
              <a:avLst/>
              <a:gdLst/>
              <a:ahLst/>
              <a:cxnLst/>
              <a:rect l="l" t="t" r="r" b="b"/>
              <a:pathLst>
                <a:path w="47526" h="11340" extrusionOk="0">
                  <a:moveTo>
                    <a:pt x="21148" y="0"/>
                  </a:moveTo>
                  <a:lnTo>
                    <a:pt x="20871" y="24"/>
                  </a:lnTo>
                  <a:lnTo>
                    <a:pt x="20594" y="48"/>
                  </a:lnTo>
                  <a:lnTo>
                    <a:pt x="20329" y="97"/>
                  </a:lnTo>
                  <a:lnTo>
                    <a:pt x="20052" y="145"/>
                  </a:lnTo>
                  <a:lnTo>
                    <a:pt x="19786" y="217"/>
                  </a:lnTo>
                  <a:lnTo>
                    <a:pt x="19533" y="289"/>
                  </a:lnTo>
                  <a:lnTo>
                    <a:pt x="19268" y="386"/>
                  </a:lnTo>
                  <a:lnTo>
                    <a:pt x="19015" y="482"/>
                  </a:lnTo>
                  <a:lnTo>
                    <a:pt x="18762" y="603"/>
                  </a:lnTo>
                  <a:lnTo>
                    <a:pt x="18521" y="723"/>
                  </a:lnTo>
                  <a:lnTo>
                    <a:pt x="18280" y="856"/>
                  </a:lnTo>
                  <a:lnTo>
                    <a:pt x="18051" y="1000"/>
                  </a:lnTo>
                  <a:lnTo>
                    <a:pt x="17822" y="1157"/>
                  </a:lnTo>
                  <a:lnTo>
                    <a:pt x="17593" y="1314"/>
                  </a:lnTo>
                  <a:lnTo>
                    <a:pt x="17376" y="1482"/>
                  </a:lnTo>
                  <a:lnTo>
                    <a:pt x="17172" y="1663"/>
                  </a:lnTo>
                  <a:lnTo>
                    <a:pt x="16967" y="1856"/>
                  </a:lnTo>
                  <a:lnTo>
                    <a:pt x="16762" y="2049"/>
                  </a:lnTo>
                  <a:lnTo>
                    <a:pt x="16581" y="2254"/>
                  </a:lnTo>
                  <a:lnTo>
                    <a:pt x="16388" y="2458"/>
                  </a:lnTo>
                  <a:lnTo>
                    <a:pt x="16220" y="2675"/>
                  </a:lnTo>
                  <a:lnTo>
                    <a:pt x="16051" y="2904"/>
                  </a:lnTo>
                  <a:lnTo>
                    <a:pt x="15882" y="3133"/>
                  </a:lnTo>
                  <a:lnTo>
                    <a:pt x="15726" y="3362"/>
                  </a:lnTo>
                  <a:lnTo>
                    <a:pt x="15581" y="3603"/>
                  </a:lnTo>
                  <a:lnTo>
                    <a:pt x="15448" y="3844"/>
                  </a:lnTo>
                  <a:lnTo>
                    <a:pt x="15316" y="4097"/>
                  </a:lnTo>
                  <a:lnTo>
                    <a:pt x="15195" y="4350"/>
                  </a:lnTo>
                  <a:lnTo>
                    <a:pt x="15087" y="4603"/>
                  </a:lnTo>
                  <a:lnTo>
                    <a:pt x="14990" y="4868"/>
                  </a:lnTo>
                  <a:lnTo>
                    <a:pt x="14894" y="5134"/>
                  </a:lnTo>
                  <a:lnTo>
                    <a:pt x="14810" y="5399"/>
                  </a:lnTo>
                  <a:lnTo>
                    <a:pt x="14737" y="5664"/>
                  </a:lnTo>
                  <a:lnTo>
                    <a:pt x="14677" y="5929"/>
                  </a:lnTo>
                  <a:lnTo>
                    <a:pt x="14496" y="5784"/>
                  </a:lnTo>
                  <a:lnTo>
                    <a:pt x="14292" y="5640"/>
                  </a:lnTo>
                  <a:lnTo>
                    <a:pt x="14087" y="5507"/>
                  </a:lnTo>
                  <a:lnTo>
                    <a:pt x="13870" y="5387"/>
                  </a:lnTo>
                  <a:lnTo>
                    <a:pt x="13653" y="5278"/>
                  </a:lnTo>
                  <a:lnTo>
                    <a:pt x="13436" y="5194"/>
                  </a:lnTo>
                  <a:lnTo>
                    <a:pt x="13195" y="5109"/>
                  </a:lnTo>
                  <a:lnTo>
                    <a:pt x="12966" y="5037"/>
                  </a:lnTo>
                  <a:lnTo>
                    <a:pt x="12725" y="4977"/>
                  </a:lnTo>
                  <a:lnTo>
                    <a:pt x="12484" y="4929"/>
                  </a:lnTo>
                  <a:lnTo>
                    <a:pt x="12243" y="4905"/>
                  </a:lnTo>
                  <a:lnTo>
                    <a:pt x="12002" y="4881"/>
                  </a:lnTo>
                  <a:lnTo>
                    <a:pt x="11761" y="4881"/>
                  </a:lnTo>
                  <a:lnTo>
                    <a:pt x="11520" y="4893"/>
                  </a:lnTo>
                  <a:lnTo>
                    <a:pt x="11279" y="4917"/>
                  </a:lnTo>
                  <a:lnTo>
                    <a:pt x="11038" y="4953"/>
                  </a:lnTo>
                  <a:lnTo>
                    <a:pt x="10857" y="4989"/>
                  </a:lnTo>
                  <a:lnTo>
                    <a:pt x="10677" y="5037"/>
                  </a:lnTo>
                  <a:lnTo>
                    <a:pt x="10496" y="5085"/>
                  </a:lnTo>
                  <a:lnTo>
                    <a:pt x="10315" y="5146"/>
                  </a:lnTo>
                  <a:lnTo>
                    <a:pt x="10146" y="5218"/>
                  </a:lnTo>
                  <a:lnTo>
                    <a:pt x="9978" y="5290"/>
                  </a:lnTo>
                  <a:lnTo>
                    <a:pt x="9821" y="5375"/>
                  </a:lnTo>
                  <a:lnTo>
                    <a:pt x="9652" y="5471"/>
                  </a:lnTo>
                  <a:lnTo>
                    <a:pt x="9496" y="5567"/>
                  </a:lnTo>
                  <a:lnTo>
                    <a:pt x="9351" y="5676"/>
                  </a:lnTo>
                  <a:lnTo>
                    <a:pt x="9206" y="5796"/>
                  </a:lnTo>
                  <a:lnTo>
                    <a:pt x="9074" y="5917"/>
                  </a:lnTo>
                  <a:lnTo>
                    <a:pt x="8941" y="6049"/>
                  </a:lnTo>
                  <a:lnTo>
                    <a:pt x="8821" y="6182"/>
                  </a:lnTo>
                  <a:lnTo>
                    <a:pt x="8700" y="6327"/>
                  </a:lnTo>
                  <a:lnTo>
                    <a:pt x="8592" y="6471"/>
                  </a:lnTo>
                  <a:lnTo>
                    <a:pt x="8496" y="6628"/>
                  </a:lnTo>
                  <a:lnTo>
                    <a:pt x="8399" y="6796"/>
                  </a:lnTo>
                  <a:lnTo>
                    <a:pt x="8315" y="6965"/>
                  </a:lnTo>
                  <a:lnTo>
                    <a:pt x="8242" y="7146"/>
                  </a:lnTo>
                  <a:lnTo>
                    <a:pt x="8182" y="7327"/>
                  </a:lnTo>
                  <a:lnTo>
                    <a:pt x="8122" y="7507"/>
                  </a:lnTo>
                  <a:lnTo>
                    <a:pt x="8074" y="7700"/>
                  </a:lnTo>
                  <a:lnTo>
                    <a:pt x="8038" y="7893"/>
                  </a:lnTo>
                  <a:lnTo>
                    <a:pt x="8026" y="8074"/>
                  </a:lnTo>
                  <a:lnTo>
                    <a:pt x="8014" y="8267"/>
                  </a:lnTo>
                  <a:lnTo>
                    <a:pt x="8014" y="8459"/>
                  </a:lnTo>
                  <a:lnTo>
                    <a:pt x="8026" y="8640"/>
                  </a:lnTo>
                  <a:lnTo>
                    <a:pt x="8062" y="8833"/>
                  </a:lnTo>
                  <a:lnTo>
                    <a:pt x="8098" y="9002"/>
                  </a:lnTo>
                  <a:lnTo>
                    <a:pt x="8158" y="9182"/>
                  </a:lnTo>
                  <a:lnTo>
                    <a:pt x="8230" y="9351"/>
                  </a:lnTo>
                  <a:lnTo>
                    <a:pt x="7977" y="9219"/>
                  </a:lnTo>
                  <a:lnTo>
                    <a:pt x="7712" y="9110"/>
                  </a:lnTo>
                  <a:lnTo>
                    <a:pt x="7447" y="9014"/>
                  </a:lnTo>
                  <a:lnTo>
                    <a:pt x="7182" y="8917"/>
                  </a:lnTo>
                  <a:lnTo>
                    <a:pt x="6905" y="8833"/>
                  </a:lnTo>
                  <a:lnTo>
                    <a:pt x="6628" y="8773"/>
                  </a:lnTo>
                  <a:lnTo>
                    <a:pt x="6351" y="8712"/>
                  </a:lnTo>
                  <a:lnTo>
                    <a:pt x="6073" y="8676"/>
                  </a:lnTo>
                  <a:lnTo>
                    <a:pt x="5784" y="8640"/>
                  </a:lnTo>
                  <a:lnTo>
                    <a:pt x="5507" y="8616"/>
                  </a:lnTo>
                  <a:lnTo>
                    <a:pt x="4929" y="8616"/>
                  </a:lnTo>
                  <a:lnTo>
                    <a:pt x="4652" y="8628"/>
                  </a:lnTo>
                  <a:lnTo>
                    <a:pt x="4362" y="8664"/>
                  </a:lnTo>
                  <a:lnTo>
                    <a:pt x="4085" y="8700"/>
                  </a:lnTo>
                  <a:lnTo>
                    <a:pt x="3808" y="8749"/>
                  </a:lnTo>
                  <a:lnTo>
                    <a:pt x="3531" y="8821"/>
                  </a:lnTo>
                  <a:lnTo>
                    <a:pt x="3254" y="8905"/>
                  </a:lnTo>
                  <a:lnTo>
                    <a:pt x="2977" y="9014"/>
                  </a:lnTo>
                  <a:lnTo>
                    <a:pt x="2712" y="9122"/>
                  </a:lnTo>
                  <a:lnTo>
                    <a:pt x="2458" y="9255"/>
                  </a:lnTo>
                  <a:lnTo>
                    <a:pt x="2193" y="9399"/>
                  </a:lnTo>
                  <a:lnTo>
                    <a:pt x="1952" y="9556"/>
                  </a:lnTo>
                  <a:lnTo>
                    <a:pt x="1699" y="9725"/>
                  </a:lnTo>
                  <a:lnTo>
                    <a:pt x="1458" y="9893"/>
                  </a:lnTo>
                  <a:lnTo>
                    <a:pt x="1229" y="10086"/>
                  </a:lnTo>
                  <a:lnTo>
                    <a:pt x="1000" y="10279"/>
                  </a:lnTo>
                  <a:lnTo>
                    <a:pt x="784" y="10484"/>
                  </a:lnTo>
                  <a:lnTo>
                    <a:pt x="579" y="10689"/>
                  </a:lnTo>
                  <a:lnTo>
                    <a:pt x="374" y="10894"/>
                  </a:lnTo>
                  <a:lnTo>
                    <a:pt x="181" y="11110"/>
                  </a:lnTo>
                  <a:lnTo>
                    <a:pt x="0" y="11339"/>
                  </a:lnTo>
                  <a:lnTo>
                    <a:pt x="47526" y="11339"/>
                  </a:lnTo>
                  <a:lnTo>
                    <a:pt x="47309" y="11098"/>
                  </a:lnTo>
                  <a:lnTo>
                    <a:pt x="47080" y="10869"/>
                  </a:lnTo>
                  <a:lnTo>
                    <a:pt x="46839" y="10640"/>
                  </a:lnTo>
                  <a:lnTo>
                    <a:pt x="46586" y="10424"/>
                  </a:lnTo>
                  <a:lnTo>
                    <a:pt x="46321" y="10219"/>
                  </a:lnTo>
                  <a:lnTo>
                    <a:pt x="46055" y="10014"/>
                  </a:lnTo>
                  <a:lnTo>
                    <a:pt x="45766" y="9821"/>
                  </a:lnTo>
                  <a:lnTo>
                    <a:pt x="45477" y="9640"/>
                  </a:lnTo>
                  <a:lnTo>
                    <a:pt x="45188" y="9472"/>
                  </a:lnTo>
                  <a:lnTo>
                    <a:pt x="44875" y="9315"/>
                  </a:lnTo>
                  <a:lnTo>
                    <a:pt x="44573" y="9170"/>
                  </a:lnTo>
                  <a:lnTo>
                    <a:pt x="44260" y="9038"/>
                  </a:lnTo>
                  <a:lnTo>
                    <a:pt x="43959" y="8917"/>
                  </a:lnTo>
                  <a:lnTo>
                    <a:pt x="43645" y="8809"/>
                  </a:lnTo>
                  <a:lnTo>
                    <a:pt x="43332" y="8724"/>
                  </a:lnTo>
                  <a:lnTo>
                    <a:pt x="43019" y="8652"/>
                  </a:lnTo>
                  <a:lnTo>
                    <a:pt x="42718" y="8604"/>
                  </a:lnTo>
                  <a:lnTo>
                    <a:pt x="42404" y="8556"/>
                  </a:lnTo>
                  <a:lnTo>
                    <a:pt x="42103" y="8520"/>
                  </a:lnTo>
                  <a:lnTo>
                    <a:pt x="41790" y="8483"/>
                  </a:lnTo>
                  <a:lnTo>
                    <a:pt x="41488" y="8471"/>
                  </a:lnTo>
                  <a:lnTo>
                    <a:pt x="40886" y="8471"/>
                  </a:lnTo>
                  <a:lnTo>
                    <a:pt x="40585" y="8496"/>
                  </a:lnTo>
                  <a:lnTo>
                    <a:pt x="40296" y="8532"/>
                  </a:lnTo>
                  <a:lnTo>
                    <a:pt x="39994" y="8580"/>
                  </a:lnTo>
                  <a:lnTo>
                    <a:pt x="39705" y="8628"/>
                  </a:lnTo>
                  <a:lnTo>
                    <a:pt x="39416" y="8712"/>
                  </a:lnTo>
                  <a:lnTo>
                    <a:pt x="39127" y="8797"/>
                  </a:lnTo>
                  <a:lnTo>
                    <a:pt x="38837" y="8893"/>
                  </a:lnTo>
                  <a:lnTo>
                    <a:pt x="38548" y="9014"/>
                  </a:lnTo>
                  <a:lnTo>
                    <a:pt x="38271" y="9146"/>
                  </a:lnTo>
                  <a:lnTo>
                    <a:pt x="38271" y="8917"/>
                  </a:lnTo>
                  <a:lnTo>
                    <a:pt x="38259" y="8700"/>
                  </a:lnTo>
                  <a:lnTo>
                    <a:pt x="38235" y="8471"/>
                  </a:lnTo>
                  <a:lnTo>
                    <a:pt x="38211" y="8255"/>
                  </a:lnTo>
                  <a:lnTo>
                    <a:pt x="38175" y="8026"/>
                  </a:lnTo>
                  <a:lnTo>
                    <a:pt x="38139" y="7809"/>
                  </a:lnTo>
                  <a:lnTo>
                    <a:pt x="38090" y="7592"/>
                  </a:lnTo>
                  <a:lnTo>
                    <a:pt x="38030" y="7375"/>
                  </a:lnTo>
                  <a:lnTo>
                    <a:pt x="37958" y="7158"/>
                  </a:lnTo>
                  <a:lnTo>
                    <a:pt x="37886" y="6941"/>
                  </a:lnTo>
                  <a:lnTo>
                    <a:pt x="37813" y="6736"/>
                  </a:lnTo>
                  <a:lnTo>
                    <a:pt x="37717" y="6519"/>
                  </a:lnTo>
                  <a:lnTo>
                    <a:pt x="37632" y="6314"/>
                  </a:lnTo>
                  <a:lnTo>
                    <a:pt x="37524" y="6122"/>
                  </a:lnTo>
                  <a:lnTo>
                    <a:pt x="37416" y="5917"/>
                  </a:lnTo>
                  <a:lnTo>
                    <a:pt x="37307" y="5724"/>
                  </a:lnTo>
                  <a:lnTo>
                    <a:pt x="37187" y="5531"/>
                  </a:lnTo>
                  <a:lnTo>
                    <a:pt x="37054" y="5350"/>
                  </a:lnTo>
                  <a:lnTo>
                    <a:pt x="36922" y="5170"/>
                  </a:lnTo>
                  <a:lnTo>
                    <a:pt x="36789" y="4989"/>
                  </a:lnTo>
                  <a:lnTo>
                    <a:pt x="36644" y="4808"/>
                  </a:lnTo>
                  <a:lnTo>
                    <a:pt x="36488" y="4652"/>
                  </a:lnTo>
                  <a:lnTo>
                    <a:pt x="36331" y="4483"/>
                  </a:lnTo>
                  <a:lnTo>
                    <a:pt x="36174" y="4326"/>
                  </a:lnTo>
                  <a:lnTo>
                    <a:pt x="36006" y="4182"/>
                  </a:lnTo>
                  <a:lnTo>
                    <a:pt x="35837" y="4037"/>
                  </a:lnTo>
                  <a:lnTo>
                    <a:pt x="35656" y="3892"/>
                  </a:lnTo>
                  <a:lnTo>
                    <a:pt x="35476" y="3760"/>
                  </a:lnTo>
                  <a:lnTo>
                    <a:pt x="35295" y="3639"/>
                  </a:lnTo>
                  <a:lnTo>
                    <a:pt x="35102" y="3519"/>
                  </a:lnTo>
                  <a:lnTo>
                    <a:pt x="34897" y="3398"/>
                  </a:lnTo>
                  <a:lnTo>
                    <a:pt x="34704" y="3302"/>
                  </a:lnTo>
                  <a:lnTo>
                    <a:pt x="34499" y="3206"/>
                  </a:lnTo>
                  <a:lnTo>
                    <a:pt x="34295" y="3109"/>
                  </a:lnTo>
                  <a:lnTo>
                    <a:pt x="34078" y="3037"/>
                  </a:lnTo>
                  <a:lnTo>
                    <a:pt x="33873" y="2965"/>
                  </a:lnTo>
                  <a:lnTo>
                    <a:pt x="33656" y="2892"/>
                  </a:lnTo>
                  <a:lnTo>
                    <a:pt x="33439" y="2832"/>
                  </a:lnTo>
                  <a:lnTo>
                    <a:pt x="33222" y="2784"/>
                  </a:lnTo>
                  <a:lnTo>
                    <a:pt x="33005" y="2748"/>
                  </a:lnTo>
                  <a:lnTo>
                    <a:pt x="32776" y="2712"/>
                  </a:lnTo>
                  <a:lnTo>
                    <a:pt x="32559" y="2675"/>
                  </a:lnTo>
                  <a:lnTo>
                    <a:pt x="32330" y="2663"/>
                  </a:lnTo>
                  <a:lnTo>
                    <a:pt x="32114" y="2651"/>
                  </a:lnTo>
                  <a:lnTo>
                    <a:pt x="31656" y="2651"/>
                  </a:lnTo>
                  <a:lnTo>
                    <a:pt x="31439" y="2663"/>
                  </a:lnTo>
                  <a:lnTo>
                    <a:pt x="31210" y="2675"/>
                  </a:lnTo>
                  <a:lnTo>
                    <a:pt x="30993" y="2699"/>
                  </a:lnTo>
                  <a:lnTo>
                    <a:pt x="30764" y="2736"/>
                  </a:lnTo>
                  <a:lnTo>
                    <a:pt x="30547" y="2772"/>
                  </a:lnTo>
                  <a:lnTo>
                    <a:pt x="30330" y="2820"/>
                  </a:lnTo>
                  <a:lnTo>
                    <a:pt x="30113" y="2880"/>
                  </a:lnTo>
                  <a:lnTo>
                    <a:pt x="29896" y="2940"/>
                  </a:lnTo>
                  <a:lnTo>
                    <a:pt x="29679" y="3013"/>
                  </a:lnTo>
                  <a:lnTo>
                    <a:pt x="29475" y="3085"/>
                  </a:lnTo>
                  <a:lnTo>
                    <a:pt x="29270" y="3169"/>
                  </a:lnTo>
                  <a:lnTo>
                    <a:pt x="29065" y="3266"/>
                  </a:lnTo>
                  <a:lnTo>
                    <a:pt x="28860" y="3362"/>
                  </a:lnTo>
                  <a:lnTo>
                    <a:pt x="28667" y="3471"/>
                  </a:lnTo>
                  <a:lnTo>
                    <a:pt x="28474" y="3591"/>
                  </a:lnTo>
                  <a:lnTo>
                    <a:pt x="28282" y="3712"/>
                  </a:lnTo>
                  <a:lnTo>
                    <a:pt x="28089" y="3832"/>
                  </a:lnTo>
                  <a:lnTo>
                    <a:pt x="27920" y="3965"/>
                  </a:lnTo>
                  <a:lnTo>
                    <a:pt x="27788" y="3724"/>
                  </a:lnTo>
                  <a:lnTo>
                    <a:pt x="27643" y="3483"/>
                  </a:lnTo>
                  <a:lnTo>
                    <a:pt x="27498" y="3254"/>
                  </a:lnTo>
                  <a:lnTo>
                    <a:pt x="27342" y="3025"/>
                  </a:lnTo>
                  <a:lnTo>
                    <a:pt x="27173" y="2808"/>
                  </a:lnTo>
                  <a:lnTo>
                    <a:pt x="27004" y="2591"/>
                  </a:lnTo>
                  <a:lnTo>
                    <a:pt x="26824" y="2386"/>
                  </a:lnTo>
                  <a:lnTo>
                    <a:pt x="26631" y="2193"/>
                  </a:lnTo>
                  <a:lnTo>
                    <a:pt x="26426" y="2001"/>
                  </a:lnTo>
                  <a:lnTo>
                    <a:pt x="26221" y="1808"/>
                  </a:lnTo>
                  <a:lnTo>
                    <a:pt x="26016" y="1639"/>
                  </a:lnTo>
                  <a:lnTo>
                    <a:pt x="25799" y="1470"/>
                  </a:lnTo>
                  <a:lnTo>
                    <a:pt x="25570" y="1314"/>
                  </a:lnTo>
                  <a:lnTo>
                    <a:pt x="25341" y="1157"/>
                  </a:lnTo>
                  <a:lnTo>
                    <a:pt x="25100" y="1012"/>
                  </a:lnTo>
                  <a:lnTo>
                    <a:pt x="24859" y="880"/>
                  </a:lnTo>
                  <a:lnTo>
                    <a:pt x="24618" y="747"/>
                  </a:lnTo>
                  <a:lnTo>
                    <a:pt x="24365" y="639"/>
                  </a:lnTo>
                  <a:lnTo>
                    <a:pt x="24112" y="530"/>
                  </a:lnTo>
                  <a:lnTo>
                    <a:pt x="23859" y="434"/>
                  </a:lnTo>
                  <a:lnTo>
                    <a:pt x="23594" y="338"/>
                  </a:lnTo>
                  <a:lnTo>
                    <a:pt x="23329" y="265"/>
                  </a:lnTo>
                  <a:lnTo>
                    <a:pt x="23064" y="193"/>
                  </a:lnTo>
                  <a:lnTo>
                    <a:pt x="22787" y="133"/>
                  </a:lnTo>
                  <a:lnTo>
                    <a:pt x="22522" y="85"/>
                  </a:lnTo>
                  <a:lnTo>
                    <a:pt x="22245" y="48"/>
                  </a:lnTo>
                  <a:lnTo>
                    <a:pt x="21980" y="24"/>
                  </a:lnTo>
                  <a:lnTo>
                    <a:pt x="217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1068585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6" y="2446"/>
                  </a:lnTo>
                  <a:lnTo>
                    <a:pt x="880" y="2470"/>
                  </a:lnTo>
                  <a:lnTo>
                    <a:pt x="965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38" y="2265"/>
                  </a:lnTo>
                  <a:lnTo>
                    <a:pt x="1374" y="2181"/>
                  </a:lnTo>
                  <a:lnTo>
                    <a:pt x="1398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62" y="1844"/>
                  </a:lnTo>
                  <a:lnTo>
                    <a:pt x="1266" y="1651"/>
                  </a:lnTo>
                  <a:lnTo>
                    <a:pt x="1169" y="1470"/>
                  </a:lnTo>
                  <a:lnTo>
                    <a:pt x="1061" y="1301"/>
                  </a:lnTo>
                  <a:lnTo>
                    <a:pt x="952" y="1133"/>
                  </a:lnTo>
                  <a:lnTo>
                    <a:pt x="724" y="819"/>
                  </a:lnTo>
                  <a:lnTo>
                    <a:pt x="507" y="542"/>
                  </a:lnTo>
                  <a:lnTo>
                    <a:pt x="314" y="313"/>
                  </a:lnTo>
                  <a:lnTo>
                    <a:pt x="157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1360012" y="217719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96" y="2459"/>
                  </a:lnTo>
                  <a:lnTo>
                    <a:pt x="868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991202" y="2323174"/>
              <a:ext cx="66954" cy="120488"/>
            </a:xfrm>
            <a:custGeom>
              <a:avLst/>
              <a:gdLst/>
              <a:ahLst/>
              <a:cxnLst/>
              <a:rect l="l" t="t" r="r" b="b"/>
              <a:pathLst>
                <a:path w="1387" h="2496" extrusionOk="0">
                  <a:moveTo>
                    <a:pt x="1" y="1"/>
                  </a:moveTo>
                  <a:lnTo>
                    <a:pt x="13" y="218"/>
                  </a:lnTo>
                  <a:lnTo>
                    <a:pt x="49" y="447"/>
                  </a:lnTo>
                  <a:lnTo>
                    <a:pt x="85" y="748"/>
                  </a:lnTo>
                  <a:lnTo>
                    <a:pt x="158" y="1085"/>
                  </a:lnTo>
                  <a:lnTo>
                    <a:pt x="254" y="1459"/>
                  </a:lnTo>
                  <a:lnTo>
                    <a:pt x="314" y="1652"/>
                  </a:lnTo>
                  <a:lnTo>
                    <a:pt x="374" y="1845"/>
                  </a:lnTo>
                  <a:lnTo>
                    <a:pt x="447" y="2037"/>
                  </a:lnTo>
                  <a:lnTo>
                    <a:pt x="531" y="2230"/>
                  </a:lnTo>
                  <a:lnTo>
                    <a:pt x="579" y="2302"/>
                  </a:lnTo>
                  <a:lnTo>
                    <a:pt x="640" y="2375"/>
                  </a:lnTo>
                  <a:lnTo>
                    <a:pt x="712" y="2423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3" y="2495"/>
                  </a:lnTo>
                  <a:lnTo>
                    <a:pt x="1049" y="2483"/>
                  </a:lnTo>
                  <a:lnTo>
                    <a:pt x="1134" y="2447"/>
                  </a:lnTo>
                  <a:lnTo>
                    <a:pt x="1206" y="2399"/>
                  </a:lnTo>
                  <a:lnTo>
                    <a:pt x="1278" y="2339"/>
                  </a:lnTo>
                  <a:lnTo>
                    <a:pt x="1326" y="2278"/>
                  </a:lnTo>
                  <a:lnTo>
                    <a:pt x="1363" y="2194"/>
                  </a:lnTo>
                  <a:lnTo>
                    <a:pt x="1387" y="2110"/>
                  </a:lnTo>
                  <a:lnTo>
                    <a:pt x="1387" y="2025"/>
                  </a:lnTo>
                  <a:lnTo>
                    <a:pt x="1375" y="1941"/>
                  </a:lnTo>
                  <a:lnTo>
                    <a:pt x="1350" y="1845"/>
                  </a:lnTo>
                  <a:lnTo>
                    <a:pt x="1254" y="1664"/>
                  </a:lnTo>
                  <a:lnTo>
                    <a:pt x="1158" y="1483"/>
                  </a:lnTo>
                  <a:lnTo>
                    <a:pt x="1049" y="1314"/>
                  </a:lnTo>
                  <a:lnTo>
                    <a:pt x="941" y="1146"/>
                  </a:lnTo>
                  <a:lnTo>
                    <a:pt x="724" y="832"/>
                  </a:lnTo>
                  <a:lnTo>
                    <a:pt x="495" y="555"/>
                  </a:lnTo>
                  <a:lnTo>
                    <a:pt x="302" y="326"/>
                  </a:lnTo>
                  <a:lnTo>
                    <a:pt x="145" y="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1252410" y="244361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3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5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58"/>
                  </a:lnTo>
                  <a:lnTo>
                    <a:pt x="868" y="2470"/>
                  </a:lnTo>
                  <a:lnTo>
                    <a:pt x="964" y="2483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7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2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1182607" y="2771105"/>
              <a:ext cx="66954" cy="120440"/>
            </a:xfrm>
            <a:custGeom>
              <a:avLst/>
              <a:gdLst/>
              <a:ahLst/>
              <a:cxnLst/>
              <a:rect l="l" t="t" r="r" b="b"/>
              <a:pathLst>
                <a:path w="1387" h="2495" extrusionOk="0">
                  <a:moveTo>
                    <a:pt x="0" y="0"/>
                  </a:moveTo>
                  <a:lnTo>
                    <a:pt x="12" y="217"/>
                  </a:lnTo>
                  <a:lnTo>
                    <a:pt x="36" y="446"/>
                  </a:lnTo>
                  <a:lnTo>
                    <a:pt x="85" y="748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4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1" y="2230"/>
                  </a:lnTo>
                  <a:lnTo>
                    <a:pt x="579" y="2314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7" y="2483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66" y="2338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56"/>
                  </a:lnTo>
                  <a:lnTo>
                    <a:pt x="1254" y="1663"/>
                  </a:lnTo>
                  <a:lnTo>
                    <a:pt x="1157" y="1483"/>
                  </a:lnTo>
                  <a:lnTo>
                    <a:pt x="1049" y="1314"/>
                  </a:lnTo>
                  <a:lnTo>
                    <a:pt x="940" y="1145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2" y="326"/>
                  </a:lnTo>
                  <a:lnTo>
                    <a:pt x="14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850436" y="255063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84" y="2459"/>
                  </a:lnTo>
                  <a:lnTo>
                    <a:pt x="868" y="2471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0" y="1844"/>
                  </a:lnTo>
                  <a:lnTo>
                    <a:pt x="1254" y="1651"/>
                  </a:lnTo>
                  <a:lnTo>
                    <a:pt x="1158" y="1471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957459" y="306021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12" y="2422"/>
                  </a:lnTo>
                  <a:lnTo>
                    <a:pt x="784" y="2458"/>
                  </a:lnTo>
                  <a:lnTo>
                    <a:pt x="869" y="2483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4" y="2446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1" y="1844"/>
                  </a:lnTo>
                  <a:lnTo>
                    <a:pt x="1266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160958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36" y="446"/>
                  </a:lnTo>
                  <a:lnTo>
                    <a:pt x="84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8" y="2302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36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11" y="819"/>
                  </a:lnTo>
                  <a:lnTo>
                    <a:pt x="494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1712506" y="2337753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34"/>
                  </a:lnTo>
                  <a:lnTo>
                    <a:pt x="85" y="735"/>
                  </a:lnTo>
                  <a:lnTo>
                    <a:pt x="158" y="1073"/>
                  </a:lnTo>
                  <a:lnTo>
                    <a:pt x="254" y="1446"/>
                  </a:lnTo>
                  <a:lnTo>
                    <a:pt x="302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70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34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81"/>
                  </a:lnTo>
                  <a:lnTo>
                    <a:pt x="1387" y="2097"/>
                  </a:lnTo>
                  <a:lnTo>
                    <a:pt x="1387" y="2012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51"/>
                  </a:lnTo>
                  <a:lnTo>
                    <a:pt x="1158" y="1470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42"/>
                  </a:lnTo>
                  <a:lnTo>
                    <a:pt x="302" y="313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1486827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4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46"/>
                  </a:lnTo>
                  <a:lnTo>
                    <a:pt x="868" y="2470"/>
                  </a:lnTo>
                  <a:lnTo>
                    <a:pt x="964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26" y="2265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7" y="542"/>
                  </a:lnTo>
                  <a:lnTo>
                    <a:pt x="302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1958025" y="1883450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6" y="735"/>
                  </a:lnTo>
                  <a:lnTo>
                    <a:pt x="169" y="1073"/>
                  </a:lnTo>
                  <a:lnTo>
                    <a:pt x="253" y="1446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2" y="2217"/>
                  </a:lnTo>
                  <a:lnTo>
                    <a:pt x="578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5" y="2446"/>
                  </a:lnTo>
                  <a:lnTo>
                    <a:pt x="880" y="2470"/>
                  </a:lnTo>
                  <a:lnTo>
                    <a:pt x="964" y="2482"/>
                  </a:lnTo>
                  <a:lnTo>
                    <a:pt x="1048" y="2470"/>
                  </a:lnTo>
                  <a:lnTo>
                    <a:pt x="1133" y="2434"/>
                  </a:lnTo>
                  <a:lnTo>
                    <a:pt x="1217" y="2386"/>
                  </a:lnTo>
                  <a:lnTo>
                    <a:pt x="1277" y="2338"/>
                  </a:lnTo>
                  <a:lnTo>
                    <a:pt x="1326" y="2265"/>
                  </a:lnTo>
                  <a:lnTo>
                    <a:pt x="1374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69" y="1470"/>
                  </a:lnTo>
                  <a:lnTo>
                    <a:pt x="1060" y="1301"/>
                  </a:lnTo>
                  <a:lnTo>
                    <a:pt x="952" y="1133"/>
                  </a:lnTo>
                  <a:lnTo>
                    <a:pt x="723" y="819"/>
                  </a:lnTo>
                  <a:lnTo>
                    <a:pt x="506" y="542"/>
                  </a:lnTo>
                  <a:lnTo>
                    <a:pt x="313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0"/>
            <p:cNvSpPr/>
            <p:nvPr/>
          </p:nvSpPr>
          <p:spPr>
            <a:xfrm>
              <a:off x="1894014" y="218824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3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96" y="2458"/>
                  </a:lnTo>
                  <a:lnTo>
                    <a:pt x="880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63"/>
                  </a:lnTo>
                  <a:lnTo>
                    <a:pt x="1169" y="1482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0"/>
            <p:cNvSpPr/>
            <p:nvPr/>
          </p:nvSpPr>
          <p:spPr>
            <a:xfrm>
              <a:off x="2125534" y="2591334"/>
              <a:ext cx="67533" cy="119909"/>
            </a:xfrm>
            <a:custGeom>
              <a:avLst/>
              <a:gdLst/>
              <a:ahLst/>
              <a:cxnLst/>
              <a:rect l="l" t="t" r="r" b="b"/>
              <a:pathLst>
                <a:path w="1399" h="2484" extrusionOk="0">
                  <a:moveTo>
                    <a:pt x="0" y="1"/>
                  </a:moveTo>
                  <a:lnTo>
                    <a:pt x="25" y="206"/>
                  </a:lnTo>
                  <a:lnTo>
                    <a:pt x="49" y="447"/>
                  </a:lnTo>
                  <a:lnTo>
                    <a:pt x="97" y="736"/>
                  </a:lnTo>
                  <a:lnTo>
                    <a:pt x="169" y="1085"/>
                  </a:lnTo>
                  <a:lnTo>
                    <a:pt x="266" y="1459"/>
                  </a:lnTo>
                  <a:lnTo>
                    <a:pt x="314" y="1652"/>
                  </a:lnTo>
                  <a:lnTo>
                    <a:pt x="386" y="1845"/>
                  </a:lnTo>
                  <a:lnTo>
                    <a:pt x="458" y="2037"/>
                  </a:lnTo>
                  <a:lnTo>
                    <a:pt x="543" y="2230"/>
                  </a:lnTo>
                  <a:lnTo>
                    <a:pt x="591" y="2302"/>
                  </a:lnTo>
                  <a:lnTo>
                    <a:pt x="639" y="2375"/>
                  </a:lnTo>
                  <a:lnTo>
                    <a:pt x="711" y="2423"/>
                  </a:lnTo>
                  <a:lnTo>
                    <a:pt x="796" y="2459"/>
                  </a:lnTo>
                  <a:lnTo>
                    <a:pt x="880" y="2483"/>
                  </a:lnTo>
                  <a:lnTo>
                    <a:pt x="964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8" y="2339"/>
                  </a:lnTo>
                  <a:lnTo>
                    <a:pt x="1338" y="2266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29"/>
                  </a:lnTo>
                  <a:lnTo>
                    <a:pt x="1362" y="1845"/>
                  </a:lnTo>
                  <a:lnTo>
                    <a:pt x="1266" y="1664"/>
                  </a:lnTo>
                  <a:lnTo>
                    <a:pt x="1169" y="1483"/>
                  </a:lnTo>
                  <a:lnTo>
                    <a:pt x="1061" y="1302"/>
                  </a:lnTo>
                  <a:lnTo>
                    <a:pt x="952" y="1134"/>
                  </a:lnTo>
                  <a:lnTo>
                    <a:pt x="723" y="820"/>
                  </a:lnTo>
                  <a:lnTo>
                    <a:pt x="507" y="555"/>
                  </a:lnTo>
                  <a:lnTo>
                    <a:pt x="314" y="326"/>
                  </a:lnTo>
                  <a:lnTo>
                    <a:pt x="157" y="1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0"/>
            <p:cNvSpPr/>
            <p:nvPr/>
          </p:nvSpPr>
          <p:spPr>
            <a:xfrm>
              <a:off x="2180228" y="2323174"/>
              <a:ext cx="66906" cy="120488"/>
            </a:xfrm>
            <a:custGeom>
              <a:avLst/>
              <a:gdLst/>
              <a:ahLst/>
              <a:cxnLst/>
              <a:rect l="l" t="t" r="r" b="b"/>
              <a:pathLst>
                <a:path w="1386" h="2496" extrusionOk="0">
                  <a:moveTo>
                    <a:pt x="0" y="1"/>
                  </a:moveTo>
                  <a:lnTo>
                    <a:pt x="12" y="218"/>
                  </a:lnTo>
                  <a:lnTo>
                    <a:pt x="36" y="447"/>
                  </a:lnTo>
                  <a:lnTo>
                    <a:pt x="84" y="748"/>
                  </a:lnTo>
                  <a:lnTo>
                    <a:pt x="157" y="1085"/>
                  </a:lnTo>
                  <a:lnTo>
                    <a:pt x="253" y="1459"/>
                  </a:lnTo>
                  <a:lnTo>
                    <a:pt x="313" y="1652"/>
                  </a:lnTo>
                  <a:lnTo>
                    <a:pt x="374" y="1845"/>
                  </a:lnTo>
                  <a:lnTo>
                    <a:pt x="446" y="2037"/>
                  </a:lnTo>
                  <a:lnTo>
                    <a:pt x="530" y="2230"/>
                  </a:lnTo>
                  <a:lnTo>
                    <a:pt x="579" y="2302"/>
                  </a:lnTo>
                  <a:lnTo>
                    <a:pt x="639" y="2375"/>
                  </a:lnTo>
                  <a:lnTo>
                    <a:pt x="699" y="2423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6" y="2483"/>
                  </a:lnTo>
                  <a:lnTo>
                    <a:pt x="1133" y="2447"/>
                  </a:lnTo>
                  <a:lnTo>
                    <a:pt x="1205" y="2399"/>
                  </a:lnTo>
                  <a:lnTo>
                    <a:pt x="1277" y="2339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10"/>
                  </a:lnTo>
                  <a:lnTo>
                    <a:pt x="1386" y="2025"/>
                  </a:lnTo>
                  <a:lnTo>
                    <a:pt x="1374" y="1941"/>
                  </a:lnTo>
                  <a:lnTo>
                    <a:pt x="1350" y="1845"/>
                  </a:lnTo>
                  <a:lnTo>
                    <a:pt x="1253" y="1664"/>
                  </a:lnTo>
                  <a:lnTo>
                    <a:pt x="1157" y="1483"/>
                  </a:lnTo>
                  <a:lnTo>
                    <a:pt x="1048" y="1314"/>
                  </a:lnTo>
                  <a:lnTo>
                    <a:pt x="940" y="1146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1" y="326"/>
                  </a:lnTo>
                  <a:lnTo>
                    <a:pt x="145" y="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0"/>
            <p:cNvSpPr/>
            <p:nvPr/>
          </p:nvSpPr>
          <p:spPr>
            <a:xfrm>
              <a:off x="1922496" y="2756574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46"/>
                  </a:lnTo>
                  <a:lnTo>
                    <a:pt x="85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02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29"/>
                  </a:lnTo>
                  <a:lnTo>
                    <a:pt x="579" y="2302"/>
                  </a:lnTo>
                  <a:lnTo>
                    <a:pt x="640" y="2374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82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46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87" y="2025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54"/>
                  </a:lnTo>
                  <a:lnTo>
                    <a:pt x="302" y="326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0"/>
            <p:cNvSpPr/>
            <p:nvPr/>
          </p:nvSpPr>
          <p:spPr>
            <a:xfrm>
              <a:off x="2343103" y="2831592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1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7" y="736"/>
                  </a:lnTo>
                  <a:lnTo>
                    <a:pt x="169" y="1073"/>
                  </a:lnTo>
                  <a:lnTo>
                    <a:pt x="253" y="1447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5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1"/>
                  </a:lnTo>
                  <a:lnTo>
                    <a:pt x="795" y="2459"/>
                  </a:lnTo>
                  <a:lnTo>
                    <a:pt x="868" y="2471"/>
                  </a:lnTo>
                  <a:lnTo>
                    <a:pt x="964" y="2483"/>
                  </a:lnTo>
                  <a:lnTo>
                    <a:pt x="1048" y="2471"/>
                  </a:lnTo>
                  <a:lnTo>
                    <a:pt x="1133" y="2435"/>
                  </a:lnTo>
                  <a:lnTo>
                    <a:pt x="1217" y="2399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82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9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57" y="1471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13" y="314"/>
                  </a:lnTo>
                  <a:lnTo>
                    <a:pt x="145" y="1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0"/>
            <p:cNvSpPr/>
            <p:nvPr/>
          </p:nvSpPr>
          <p:spPr>
            <a:xfrm>
              <a:off x="247107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46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9" y="2302"/>
                  </a:lnTo>
                  <a:lnTo>
                    <a:pt x="639" y="2374"/>
                  </a:lnTo>
                  <a:lnTo>
                    <a:pt x="711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48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86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6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0"/>
            <p:cNvSpPr/>
            <p:nvPr/>
          </p:nvSpPr>
          <p:spPr>
            <a:xfrm>
              <a:off x="2471076" y="2248157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34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83"/>
                  </a:lnTo>
                  <a:lnTo>
                    <a:pt x="1048" y="2471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3"/>
                  </a:lnTo>
                  <a:lnTo>
                    <a:pt x="1048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01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0"/>
            <p:cNvSpPr/>
            <p:nvPr/>
          </p:nvSpPr>
          <p:spPr>
            <a:xfrm>
              <a:off x="2297147" y="1903773"/>
              <a:ext cx="67485" cy="120488"/>
            </a:xfrm>
            <a:custGeom>
              <a:avLst/>
              <a:gdLst/>
              <a:ahLst/>
              <a:cxnLst/>
              <a:rect l="l" t="t" r="r" b="b"/>
              <a:pathLst>
                <a:path w="1398" h="2496" extrusionOk="0">
                  <a:moveTo>
                    <a:pt x="0" y="1"/>
                  </a:moveTo>
                  <a:lnTo>
                    <a:pt x="24" y="218"/>
                  </a:lnTo>
                  <a:lnTo>
                    <a:pt x="48" y="447"/>
                  </a:lnTo>
                  <a:lnTo>
                    <a:pt x="97" y="748"/>
                  </a:lnTo>
                  <a:lnTo>
                    <a:pt x="169" y="1085"/>
                  </a:lnTo>
                  <a:lnTo>
                    <a:pt x="265" y="1459"/>
                  </a:lnTo>
                  <a:lnTo>
                    <a:pt x="313" y="1652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2" y="2230"/>
                  </a:lnTo>
                  <a:lnTo>
                    <a:pt x="591" y="2302"/>
                  </a:lnTo>
                  <a:lnTo>
                    <a:pt x="651" y="2375"/>
                  </a:lnTo>
                  <a:lnTo>
                    <a:pt x="711" y="2423"/>
                  </a:lnTo>
                  <a:lnTo>
                    <a:pt x="795" y="2459"/>
                  </a:lnTo>
                  <a:lnTo>
                    <a:pt x="880" y="2483"/>
                  </a:lnTo>
                  <a:lnTo>
                    <a:pt x="964" y="2495"/>
                  </a:lnTo>
                  <a:lnTo>
                    <a:pt x="1049" y="2483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7" y="2339"/>
                  </a:lnTo>
                  <a:lnTo>
                    <a:pt x="1338" y="2278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41"/>
                  </a:lnTo>
                  <a:lnTo>
                    <a:pt x="1362" y="1844"/>
                  </a:lnTo>
                  <a:lnTo>
                    <a:pt x="1265" y="1664"/>
                  </a:lnTo>
                  <a:lnTo>
                    <a:pt x="1169" y="1483"/>
                  </a:lnTo>
                  <a:lnTo>
                    <a:pt x="1061" y="1314"/>
                  </a:lnTo>
                  <a:lnTo>
                    <a:pt x="952" y="1146"/>
                  </a:lnTo>
                  <a:lnTo>
                    <a:pt x="723" y="832"/>
                  </a:lnTo>
                  <a:lnTo>
                    <a:pt x="506" y="555"/>
                  </a:lnTo>
                  <a:lnTo>
                    <a:pt x="313" y="326"/>
                  </a:lnTo>
                  <a:lnTo>
                    <a:pt x="157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0"/>
            <p:cNvSpPr/>
            <p:nvPr/>
          </p:nvSpPr>
          <p:spPr>
            <a:xfrm>
              <a:off x="2596684" y="194335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70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7" y="1832"/>
                  </a:lnTo>
                  <a:lnTo>
                    <a:pt x="459" y="2025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52" y="2362"/>
                  </a:lnTo>
                  <a:lnTo>
                    <a:pt x="712" y="2422"/>
                  </a:lnTo>
                  <a:lnTo>
                    <a:pt x="796" y="2458"/>
                  </a:lnTo>
                  <a:lnTo>
                    <a:pt x="881" y="2470"/>
                  </a:lnTo>
                  <a:lnTo>
                    <a:pt x="965" y="2483"/>
                  </a:lnTo>
                  <a:lnTo>
                    <a:pt x="1049" y="2470"/>
                  </a:lnTo>
                  <a:lnTo>
                    <a:pt x="1134" y="2434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38" y="2266"/>
                  </a:lnTo>
                  <a:lnTo>
                    <a:pt x="1375" y="2181"/>
                  </a:lnTo>
                  <a:lnTo>
                    <a:pt x="1399" y="2097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63" y="1844"/>
                  </a:lnTo>
                  <a:lnTo>
                    <a:pt x="1266" y="1651"/>
                  </a:lnTo>
                  <a:lnTo>
                    <a:pt x="1170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2"/>
                  </a:lnTo>
                  <a:lnTo>
                    <a:pt x="314" y="314"/>
                  </a:lnTo>
                  <a:lnTo>
                    <a:pt x="158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40"/>
          <p:cNvGrpSpPr/>
          <p:nvPr/>
        </p:nvGrpSpPr>
        <p:grpSpPr>
          <a:xfrm>
            <a:off x="1479225" y="1909275"/>
            <a:ext cx="154800" cy="1372925"/>
            <a:chOff x="1479225" y="1909275"/>
            <a:chExt cx="154800" cy="1372925"/>
          </a:xfrm>
        </p:grpSpPr>
        <p:sp>
          <p:nvSpPr>
            <p:cNvPr id="747" name="Google Shape;747;p40"/>
            <p:cNvSpPr/>
            <p:nvPr/>
          </p:nvSpPr>
          <p:spPr>
            <a:xfrm>
              <a:off x="1479225" y="1909275"/>
              <a:ext cx="154800" cy="154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0"/>
            <p:cNvSpPr/>
            <p:nvPr/>
          </p:nvSpPr>
          <p:spPr>
            <a:xfrm>
              <a:off x="1479225" y="2339700"/>
              <a:ext cx="154800" cy="154800"/>
            </a:xfrm>
            <a:prstGeom prst="ellipse">
              <a:avLst/>
            </a:prstGeom>
            <a:solidFill>
              <a:srgbClr val="FF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0"/>
            <p:cNvSpPr/>
            <p:nvPr/>
          </p:nvSpPr>
          <p:spPr>
            <a:xfrm>
              <a:off x="1479225" y="2733550"/>
              <a:ext cx="154800" cy="15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0"/>
            <p:cNvSpPr/>
            <p:nvPr/>
          </p:nvSpPr>
          <p:spPr>
            <a:xfrm>
              <a:off x="1479225" y="3127400"/>
              <a:ext cx="154800" cy="154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4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 - </a:t>
            </a:r>
            <a:r>
              <a:rPr lang="en-GB">
                <a:solidFill>
                  <a:schemeClr val="dk1"/>
                </a:solidFill>
              </a:rPr>
              <a:t>Machine Learning</a:t>
            </a:r>
            <a:endParaRPr/>
          </a:p>
        </p:txBody>
      </p:sp>
      <p:sp>
        <p:nvSpPr>
          <p:cNvPr id="756" name="Google Shape;756;p4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  <p:pic>
        <p:nvPicPr>
          <p:cNvPr id="757" name="Google Shape;75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80025"/>
            <a:ext cx="8953349" cy="347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 - </a:t>
            </a:r>
            <a:r>
              <a:rPr lang="en-GB">
                <a:solidFill>
                  <a:schemeClr val="dk1"/>
                </a:solidFill>
              </a:rPr>
              <a:t>Preprocessing the Dataset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3" name="Google Shape;763;p4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/>
          </a:p>
        </p:txBody>
      </p:sp>
      <p:pic>
        <p:nvPicPr>
          <p:cNvPr id="764" name="Google Shape;76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125" y="1597875"/>
            <a:ext cx="3201355" cy="3482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7330" y="1672063"/>
            <a:ext cx="4363187" cy="324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52974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 - </a:t>
            </a:r>
            <a:r>
              <a:rPr lang="en-GB">
                <a:solidFill>
                  <a:schemeClr val="dk1"/>
                </a:solidFill>
              </a:rPr>
              <a:t>Feature Extraction</a:t>
            </a:r>
            <a:endParaRPr/>
          </a:p>
        </p:txBody>
      </p:sp>
      <p:sp>
        <p:nvSpPr>
          <p:cNvPr id="771" name="Google Shape;771;p4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  <p:pic>
        <p:nvPicPr>
          <p:cNvPr id="772" name="Google Shape;77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275" y="1543175"/>
            <a:ext cx="2995124" cy="3257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6400" y="1978126"/>
            <a:ext cx="5987599" cy="20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4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41253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 - </a:t>
            </a:r>
            <a:r>
              <a:rPr lang="en-GB">
                <a:solidFill>
                  <a:schemeClr val="dk1"/>
                </a:solidFill>
              </a:rPr>
              <a:t>Split Dataset</a:t>
            </a:r>
            <a:endParaRPr/>
          </a:p>
        </p:txBody>
      </p:sp>
      <p:sp>
        <p:nvSpPr>
          <p:cNvPr id="779" name="Google Shape;779;p4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19</a:t>
            </a:fld>
            <a:endParaRPr/>
          </a:p>
        </p:txBody>
      </p:sp>
      <p:pic>
        <p:nvPicPr>
          <p:cNvPr id="780" name="Google Shape;78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275" y="1383275"/>
            <a:ext cx="3325179" cy="3616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4426" y="1661800"/>
            <a:ext cx="3199200" cy="2896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7"/>
          <p:cNvSpPr txBox="1">
            <a:spLocks noGrp="1"/>
          </p:cNvSpPr>
          <p:nvPr>
            <p:ph type="title" idx="4294967295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  <p:sp>
        <p:nvSpPr>
          <p:cNvPr id="344" name="Google Shape;344;p27"/>
          <p:cNvSpPr txBox="1">
            <a:spLocks noGrp="1"/>
          </p:cNvSpPr>
          <p:nvPr>
            <p:ph type="body" idx="4294967295"/>
          </p:nvPr>
        </p:nvSpPr>
        <p:spPr>
          <a:xfrm>
            <a:off x="1303800" y="1710500"/>
            <a:ext cx="53124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/>
              <a:t>Introduction</a:t>
            </a:r>
            <a:endParaRPr sz="23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/>
              <a:t>Method</a:t>
            </a:r>
            <a:endParaRPr sz="23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/>
              <a:t>Result</a:t>
            </a:r>
            <a:endParaRPr sz="23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/>
              <a:t>Conclusion &amp; Discussion</a:t>
            </a:r>
            <a:endParaRPr sz="23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300"/>
          </a:p>
        </p:txBody>
      </p:sp>
      <p:sp>
        <p:nvSpPr>
          <p:cNvPr id="345" name="Google Shape;345;p2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grpSp>
        <p:nvGrpSpPr>
          <p:cNvPr id="346" name="Google Shape;346;p27"/>
          <p:cNvGrpSpPr/>
          <p:nvPr/>
        </p:nvGrpSpPr>
        <p:grpSpPr>
          <a:xfrm>
            <a:off x="1479225" y="1909275"/>
            <a:ext cx="154800" cy="1372925"/>
            <a:chOff x="1479225" y="1909275"/>
            <a:chExt cx="154800" cy="1372925"/>
          </a:xfrm>
        </p:grpSpPr>
        <p:sp>
          <p:nvSpPr>
            <p:cNvPr id="347" name="Google Shape;347;p27"/>
            <p:cNvSpPr/>
            <p:nvPr/>
          </p:nvSpPr>
          <p:spPr>
            <a:xfrm>
              <a:off x="1479225" y="1909275"/>
              <a:ext cx="154800" cy="154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7"/>
            <p:cNvSpPr/>
            <p:nvPr/>
          </p:nvSpPr>
          <p:spPr>
            <a:xfrm>
              <a:off x="1479225" y="2339700"/>
              <a:ext cx="154800" cy="154800"/>
            </a:xfrm>
            <a:prstGeom prst="ellipse">
              <a:avLst/>
            </a:prstGeom>
            <a:solidFill>
              <a:srgbClr val="FF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7"/>
            <p:cNvSpPr/>
            <p:nvPr/>
          </p:nvSpPr>
          <p:spPr>
            <a:xfrm>
              <a:off x="1479225" y="2733550"/>
              <a:ext cx="154800" cy="15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7"/>
            <p:cNvSpPr/>
            <p:nvPr/>
          </p:nvSpPr>
          <p:spPr>
            <a:xfrm>
              <a:off x="1479225" y="3127400"/>
              <a:ext cx="154800" cy="154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" name="Google Shape;351;p27"/>
          <p:cNvGrpSpPr/>
          <p:nvPr/>
        </p:nvGrpSpPr>
        <p:grpSpPr>
          <a:xfrm>
            <a:off x="6015400" y="611850"/>
            <a:ext cx="2495500" cy="3739221"/>
            <a:chOff x="457200" y="992850"/>
            <a:chExt cx="2495500" cy="3739221"/>
          </a:xfrm>
        </p:grpSpPr>
        <p:sp>
          <p:nvSpPr>
            <p:cNvPr id="352" name="Google Shape;352;p27"/>
            <p:cNvSpPr/>
            <p:nvPr/>
          </p:nvSpPr>
          <p:spPr>
            <a:xfrm>
              <a:off x="457200" y="4576682"/>
              <a:ext cx="2085420" cy="155389"/>
            </a:xfrm>
            <a:custGeom>
              <a:avLst/>
              <a:gdLst/>
              <a:ahLst/>
              <a:cxnLst/>
              <a:rect l="l" t="t" r="r" b="b"/>
              <a:pathLst>
                <a:path w="43201" h="3219" extrusionOk="0">
                  <a:moveTo>
                    <a:pt x="19389" y="1"/>
                  </a:moveTo>
                  <a:lnTo>
                    <a:pt x="17245" y="25"/>
                  </a:lnTo>
                  <a:lnTo>
                    <a:pt x="15172" y="73"/>
                  </a:lnTo>
                  <a:lnTo>
                    <a:pt x="13184" y="121"/>
                  </a:lnTo>
                  <a:lnTo>
                    <a:pt x="11304" y="193"/>
                  </a:lnTo>
                  <a:lnTo>
                    <a:pt x="9520" y="266"/>
                  </a:lnTo>
                  <a:lnTo>
                    <a:pt x="7858" y="362"/>
                  </a:lnTo>
                  <a:lnTo>
                    <a:pt x="6327" y="471"/>
                  </a:lnTo>
                  <a:lnTo>
                    <a:pt x="4929" y="579"/>
                  </a:lnTo>
                  <a:lnTo>
                    <a:pt x="3688" y="712"/>
                  </a:lnTo>
                  <a:lnTo>
                    <a:pt x="2604" y="844"/>
                  </a:lnTo>
                  <a:lnTo>
                    <a:pt x="2122" y="904"/>
                  </a:lnTo>
                  <a:lnTo>
                    <a:pt x="1700" y="977"/>
                  </a:lnTo>
                  <a:lnTo>
                    <a:pt x="1302" y="1049"/>
                  </a:lnTo>
                  <a:lnTo>
                    <a:pt x="965" y="1133"/>
                  </a:lnTo>
                  <a:lnTo>
                    <a:pt x="676" y="1206"/>
                  </a:lnTo>
                  <a:lnTo>
                    <a:pt x="435" y="1278"/>
                  </a:lnTo>
                  <a:lnTo>
                    <a:pt x="242" y="1362"/>
                  </a:lnTo>
                  <a:lnTo>
                    <a:pt x="109" y="1447"/>
                  </a:lnTo>
                  <a:lnTo>
                    <a:pt x="61" y="1483"/>
                  </a:lnTo>
                  <a:lnTo>
                    <a:pt x="25" y="1519"/>
                  </a:lnTo>
                  <a:lnTo>
                    <a:pt x="1" y="1567"/>
                  </a:lnTo>
                  <a:lnTo>
                    <a:pt x="1" y="1603"/>
                  </a:lnTo>
                  <a:lnTo>
                    <a:pt x="1" y="1652"/>
                  </a:lnTo>
                  <a:lnTo>
                    <a:pt x="25" y="1688"/>
                  </a:lnTo>
                  <a:lnTo>
                    <a:pt x="61" y="1736"/>
                  </a:lnTo>
                  <a:lnTo>
                    <a:pt x="109" y="1772"/>
                  </a:lnTo>
                  <a:lnTo>
                    <a:pt x="242" y="1856"/>
                  </a:lnTo>
                  <a:lnTo>
                    <a:pt x="435" y="1929"/>
                  </a:lnTo>
                  <a:lnTo>
                    <a:pt x="676" y="2013"/>
                  </a:lnTo>
                  <a:lnTo>
                    <a:pt x="965" y="2085"/>
                  </a:lnTo>
                  <a:lnTo>
                    <a:pt x="1302" y="2158"/>
                  </a:lnTo>
                  <a:lnTo>
                    <a:pt x="1700" y="2230"/>
                  </a:lnTo>
                  <a:lnTo>
                    <a:pt x="2122" y="2302"/>
                  </a:lnTo>
                  <a:lnTo>
                    <a:pt x="2604" y="2375"/>
                  </a:lnTo>
                  <a:lnTo>
                    <a:pt x="3688" y="2507"/>
                  </a:lnTo>
                  <a:lnTo>
                    <a:pt x="4929" y="2628"/>
                  </a:lnTo>
                  <a:lnTo>
                    <a:pt x="6327" y="2748"/>
                  </a:lnTo>
                  <a:lnTo>
                    <a:pt x="7858" y="2845"/>
                  </a:lnTo>
                  <a:lnTo>
                    <a:pt x="9520" y="2941"/>
                  </a:lnTo>
                  <a:lnTo>
                    <a:pt x="11304" y="3025"/>
                  </a:lnTo>
                  <a:lnTo>
                    <a:pt x="13184" y="3086"/>
                  </a:lnTo>
                  <a:lnTo>
                    <a:pt x="15172" y="3146"/>
                  </a:lnTo>
                  <a:lnTo>
                    <a:pt x="17245" y="3182"/>
                  </a:lnTo>
                  <a:lnTo>
                    <a:pt x="19389" y="3206"/>
                  </a:lnTo>
                  <a:lnTo>
                    <a:pt x="21595" y="3218"/>
                  </a:lnTo>
                  <a:lnTo>
                    <a:pt x="23800" y="3206"/>
                  </a:lnTo>
                  <a:lnTo>
                    <a:pt x="25945" y="3182"/>
                  </a:lnTo>
                  <a:lnTo>
                    <a:pt x="28017" y="3146"/>
                  </a:lnTo>
                  <a:lnTo>
                    <a:pt x="30006" y="3086"/>
                  </a:lnTo>
                  <a:lnTo>
                    <a:pt x="31885" y="3025"/>
                  </a:lnTo>
                  <a:lnTo>
                    <a:pt x="33669" y="2941"/>
                  </a:lnTo>
                  <a:lnTo>
                    <a:pt x="35332" y="2845"/>
                  </a:lnTo>
                  <a:lnTo>
                    <a:pt x="36874" y="2748"/>
                  </a:lnTo>
                  <a:lnTo>
                    <a:pt x="38260" y="2628"/>
                  </a:lnTo>
                  <a:lnTo>
                    <a:pt x="39501" y="2507"/>
                  </a:lnTo>
                  <a:lnTo>
                    <a:pt x="40585" y="2375"/>
                  </a:lnTo>
                  <a:lnTo>
                    <a:pt x="41067" y="2302"/>
                  </a:lnTo>
                  <a:lnTo>
                    <a:pt x="41501" y="2230"/>
                  </a:lnTo>
                  <a:lnTo>
                    <a:pt x="41887" y="2158"/>
                  </a:lnTo>
                  <a:lnTo>
                    <a:pt x="42224" y="2085"/>
                  </a:lnTo>
                  <a:lnTo>
                    <a:pt x="42513" y="2013"/>
                  </a:lnTo>
                  <a:lnTo>
                    <a:pt x="42754" y="1929"/>
                  </a:lnTo>
                  <a:lnTo>
                    <a:pt x="42947" y="1856"/>
                  </a:lnTo>
                  <a:lnTo>
                    <a:pt x="43080" y="1772"/>
                  </a:lnTo>
                  <a:lnTo>
                    <a:pt x="43128" y="1736"/>
                  </a:lnTo>
                  <a:lnTo>
                    <a:pt x="43164" y="1688"/>
                  </a:lnTo>
                  <a:lnTo>
                    <a:pt x="43188" y="1652"/>
                  </a:lnTo>
                  <a:lnTo>
                    <a:pt x="43200" y="1603"/>
                  </a:lnTo>
                  <a:lnTo>
                    <a:pt x="43188" y="1567"/>
                  </a:lnTo>
                  <a:lnTo>
                    <a:pt x="43164" y="1519"/>
                  </a:lnTo>
                  <a:lnTo>
                    <a:pt x="43128" y="1483"/>
                  </a:lnTo>
                  <a:lnTo>
                    <a:pt x="43080" y="1447"/>
                  </a:lnTo>
                  <a:lnTo>
                    <a:pt x="42947" y="1362"/>
                  </a:lnTo>
                  <a:lnTo>
                    <a:pt x="42754" y="1278"/>
                  </a:lnTo>
                  <a:lnTo>
                    <a:pt x="42513" y="1206"/>
                  </a:lnTo>
                  <a:lnTo>
                    <a:pt x="42224" y="1133"/>
                  </a:lnTo>
                  <a:lnTo>
                    <a:pt x="41887" y="1049"/>
                  </a:lnTo>
                  <a:lnTo>
                    <a:pt x="41501" y="977"/>
                  </a:lnTo>
                  <a:lnTo>
                    <a:pt x="41067" y="904"/>
                  </a:lnTo>
                  <a:lnTo>
                    <a:pt x="40585" y="844"/>
                  </a:lnTo>
                  <a:lnTo>
                    <a:pt x="39501" y="712"/>
                  </a:lnTo>
                  <a:lnTo>
                    <a:pt x="38260" y="579"/>
                  </a:lnTo>
                  <a:lnTo>
                    <a:pt x="36874" y="471"/>
                  </a:lnTo>
                  <a:lnTo>
                    <a:pt x="35332" y="362"/>
                  </a:lnTo>
                  <a:lnTo>
                    <a:pt x="33669" y="266"/>
                  </a:lnTo>
                  <a:lnTo>
                    <a:pt x="31885" y="193"/>
                  </a:lnTo>
                  <a:lnTo>
                    <a:pt x="30006" y="121"/>
                  </a:lnTo>
                  <a:lnTo>
                    <a:pt x="28017" y="73"/>
                  </a:lnTo>
                  <a:lnTo>
                    <a:pt x="25945" y="25"/>
                  </a:lnTo>
                  <a:lnTo>
                    <a:pt x="23800" y="1"/>
                  </a:lnTo>
                  <a:close/>
                </a:path>
              </a:pathLst>
            </a:custGeom>
            <a:solidFill>
              <a:srgbClr val="43434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7"/>
            <p:cNvSpPr/>
            <p:nvPr/>
          </p:nvSpPr>
          <p:spPr>
            <a:xfrm>
              <a:off x="561326" y="992850"/>
              <a:ext cx="2223866" cy="3302273"/>
            </a:xfrm>
            <a:custGeom>
              <a:avLst/>
              <a:gdLst/>
              <a:ahLst/>
              <a:cxnLst/>
              <a:rect l="l" t="t" r="r" b="b"/>
              <a:pathLst>
                <a:path w="46069" h="68409" extrusionOk="0">
                  <a:moveTo>
                    <a:pt x="27559" y="0"/>
                  </a:moveTo>
                  <a:lnTo>
                    <a:pt x="27053" y="25"/>
                  </a:lnTo>
                  <a:lnTo>
                    <a:pt x="26547" y="61"/>
                  </a:lnTo>
                  <a:lnTo>
                    <a:pt x="26041" y="109"/>
                  </a:lnTo>
                  <a:lnTo>
                    <a:pt x="25535" y="169"/>
                  </a:lnTo>
                  <a:lnTo>
                    <a:pt x="25029" y="241"/>
                  </a:lnTo>
                  <a:lnTo>
                    <a:pt x="24523" y="326"/>
                  </a:lnTo>
                  <a:lnTo>
                    <a:pt x="24029" y="422"/>
                  </a:lnTo>
                  <a:lnTo>
                    <a:pt x="23535" y="531"/>
                  </a:lnTo>
                  <a:lnTo>
                    <a:pt x="23041" y="651"/>
                  </a:lnTo>
                  <a:lnTo>
                    <a:pt x="22547" y="772"/>
                  </a:lnTo>
                  <a:lnTo>
                    <a:pt x="22065" y="916"/>
                  </a:lnTo>
                  <a:lnTo>
                    <a:pt x="21583" y="1073"/>
                  </a:lnTo>
                  <a:lnTo>
                    <a:pt x="21101" y="1242"/>
                  </a:lnTo>
                  <a:lnTo>
                    <a:pt x="20631" y="1422"/>
                  </a:lnTo>
                  <a:lnTo>
                    <a:pt x="20161" y="1603"/>
                  </a:lnTo>
                  <a:lnTo>
                    <a:pt x="19703" y="1808"/>
                  </a:lnTo>
                  <a:lnTo>
                    <a:pt x="19245" y="2013"/>
                  </a:lnTo>
                  <a:lnTo>
                    <a:pt x="18787" y="2230"/>
                  </a:lnTo>
                  <a:lnTo>
                    <a:pt x="18341" y="2459"/>
                  </a:lnTo>
                  <a:lnTo>
                    <a:pt x="17895" y="2700"/>
                  </a:lnTo>
                  <a:lnTo>
                    <a:pt x="17449" y="2953"/>
                  </a:lnTo>
                  <a:lnTo>
                    <a:pt x="17016" y="3206"/>
                  </a:lnTo>
                  <a:lnTo>
                    <a:pt x="16594" y="3471"/>
                  </a:lnTo>
                  <a:lnTo>
                    <a:pt x="16160" y="3748"/>
                  </a:lnTo>
                  <a:lnTo>
                    <a:pt x="15750" y="4025"/>
                  </a:lnTo>
                  <a:lnTo>
                    <a:pt x="15329" y="4314"/>
                  </a:lnTo>
                  <a:lnTo>
                    <a:pt x="14931" y="4616"/>
                  </a:lnTo>
                  <a:lnTo>
                    <a:pt x="14521" y="4917"/>
                  </a:lnTo>
                  <a:lnTo>
                    <a:pt x="14124" y="5230"/>
                  </a:lnTo>
                  <a:lnTo>
                    <a:pt x="13738" y="5556"/>
                  </a:lnTo>
                  <a:lnTo>
                    <a:pt x="13352" y="5881"/>
                  </a:lnTo>
                  <a:lnTo>
                    <a:pt x="12967" y="6218"/>
                  </a:lnTo>
                  <a:lnTo>
                    <a:pt x="12593" y="6568"/>
                  </a:lnTo>
                  <a:lnTo>
                    <a:pt x="12232" y="6917"/>
                  </a:lnTo>
                  <a:lnTo>
                    <a:pt x="11870" y="7267"/>
                  </a:lnTo>
                  <a:lnTo>
                    <a:pt x="11509" y="7628"/>
                  </a:lnTo>
                  <a:lnTo>
                    <a:pt x="11159" y="8002"/>
                  </a:lnTo>
                  <a:lnTo>
                    <a:pt x="10822" y="8375"/>
                  </a:lnTo>
                  <a:lnTo>
                    <a:pt x="10484" y="8749"/>
                  </a:lnTo>
                  <a:lnTo>
                    <a:pt x="10147" y="9134"/>
                  </a:lnTo>
                  <a:lnTo>
                    <a:pt x="9822" y="9520"/>
                  </a:lnTo>
                  <a:lnTo>
                    <a:pt x="9508" y="9918"/>
                  </a:lnTo>
                  <a:lnTo>
                    <a:pt x="9195" y="10315"/>
                  </a:lnTo>
                  <a:lnTo>
                    <a:pt x="8894" y="10725"/>
                  </a:lnTo>
                  <a:lnTo>
                    <a:pt x="8593" y="11135"/>
                  </a:lnTo>
                  <a:lnTo>
                    <a:pt x="8267" y="11593"/>
                  </a:lnTo>
                  <a:lnTo>
                    <a:pt x="7954" y="12050"/>
                  </a:lnTo>
                  <a:lnTo>
                    <a:pt x="7653" y="12532"/>
                  </a:lnTo>
                  <a:lnTo>
                    <a:pt x="7351" y="13002"/>
                  </a:lnTo>
                  <a:lnTo>
                    <a:pt x="7062" y="13484"/>
                  </a:lnTo>
                  <a:lnTo>
                    <a:pt x="6785" y="13978"/>
                  </a:lnTo>
                  <a:lnTo>
                    <a:pt x="6520" y="14473"/>
                  </a:lnTo>
                  <a:lnTo>
                    <a:pt x="6255" y="14979"/>
                  </a:lnTo>
                  <a:lnTo>
                    <a:pt x="6014" y="15485"/>
                  </a:lnTo>
                  <a:lnTo>
                    <a:pt x="5773" y="16003"/>
                  </a:lnTo>
                  <a:lnTo>
                    <a:pt x="5544" y="16521"/>
                  </a:lnTo>
                  <a:lnTo>
                    <a:pt x="5327" y="17039"/>
                  </a:lnTo>
                  <a:lnTo>
                    <a:pt x="5134" y="17557"/>
                  </a:lnTo>
                  <a:lnTo>
                    <a:pt x="4941" y="18088"/>
                  </a:lnTo>
                  <a:lnTo>
                    <a:pt x="4761" y="18618"/>
                  </a:lnTo>
                  <a:lnTo>
                    <a:pt x="4604" y="19160"/>
                  </a:lnTo>
                  <a:lnTo>
                    <a:pt x="4447" y="19702"/>
                  </a:lnTo>
                  <a:lnTo>
                    <a:pt x="4315" y="20232"/>
                  </a:lnTo>
                  <a:lnTo>
                    <a:pt x="4194" y="20787"/>
                  </a:lnTo>
                  <a:lnTo>
                    <a:pt x="4098" y="21329"/>
                  </a:lnTo>
                  <a:lnTo>
                    <a:pt x="4002" y="21871"/>
                  </a:lnTo>
                  <a:lnTo>
                    <a:pt x="3929" y="22426"/>
                  </a:lnTo>
                  <a:lnTo>
                    <a:pt x="3869" y="22968"/>
                  </a:lnTo>
                  <a:lnTo>
                    <a:pt x="3833" y="23522"/>
                  </a:lnTo>
                  <a:lnTo>
                    <a:pt x="3809" y="24076"/>
                  </a:lnTo>
                  <a:lnTo>
                    <a:pt x="3797" y="24631"/>
                  </a:lnTo>
                  <a:lnTo>
                    <a:pt x="3809" y="25173"/>
                  </a:lnTo>
                  <a:lnTo>
                    <a:pt x="3845" y="25727"/>
                  </a:lnTo>
                  <a:lnTo>
                    <a:pt x="3893" y="26282"/>
                  </a:lnTo>
                  <a:lnTo>
                    <a:pt x="3965" y="26824"/>
                  </a:lnTo>
                  <a:lnTo>
                    <a:pt x="4050" y="27378"/>
                  </a:lnTo>
                  <a:lnTo>
                    <a:pt x="4158" y="27920"/>
                  </a:lnTo>
                  <a:lnTo>
                    <a:pt x="4267" y="28426"/>
                  </a:lnTo>
                  <a:lnTo>
                    <a:pt x="4399" y="28933"/>
                  </a:lnTo>
                  <a:lnTo>
                    <a:pt x="4544" y="29427"/>
                  </a:lnTo>
                  <a:lnTo>
                    <a:pt x="4688" y="29921"/>
                  </a:lnTo>
                  <a:lnTo>
                    <a:pt x="5002" y="30921"/>
                  </a:lnTo>
                  <a:lnTo>
                    <a:pt x="5303" y="31909"/>
                  </a:lnTo>
                  <a:lnTo>
                    <a:pt x="5448" y="32403"/>
                  </a:lnTo>
                  <a:lnTo>
                    <a:pt x="5580" y="32897"/>
                  </a:lnTo>
                  <a:lnTo>
                    <a:pt x="5713" y="33403"/>
                  </a:lnTo>
                  <a:lnTo>
                    <a:pt x="5821" y="33897"/>
                  </a:lnTo>
                  <a:lnTo>
                    <a:pt x="5905" y="34403"/>
                  </a:lnTo>
                  <a:lnTo>
                    <a:pt x="5978" y="34909"/>
                  </a:lnTo>
                  <a:lnTo>
                    <a:pt x="6026" y="35415"/>
                  </a:lnTo>
                  <a:lnTo>
                    <a:pt x="6038" y="35934"/>
                  </a:lnTo>
                  <a:lnTo>
                    <a:pt x="6026" y="36392"/>
                  </a:lnTo>
                  <a:lnTo>
                    <a:pt x="6002" y="36837"/>
                  </a:lnTo>
                  <a:lnTo>
                    <a:pt x="5954" y="37283"/>
                  </a:lnTo>
                  <a:lnTo>
                    <a:pt x="5881" y="37729"/>
                  </a:lnTo>
                  <a:lnTo>
                    <a:pt x="5797" y="38163"/>
                  </a:lnTo>
                  <a:lnTo>
                    <a:pt x="5689" y="38597"/>
                  </a:lnTo>
                  <a:lnTo>
                    <a:pt x="5568" y="39031"/>
                  </a:lnTo>
                  <a:lnTo>
                    <a:pt x="5435" y="39464"/>
                  </a:lnTo>
                  <a:lnTo>
                    <a:pt x="5279" y="39886"/>
                  </a:lnTo>
                  <a:lnTo>
                    <a:pt x="5122" y="40308"/>
                  </a:lnTo>
                  <a:lnTo>
                    <a:pt x="4941" y="40718"/>
                  </a:lnTo>
                  <a:lnTo>
                    <a:pt x="4761" y="41139"/>
                  </a:lnTo>
                  <a:lnTo>
                    <a:pt x="4568" y="41549"/>
                  </a:lnTo>
                  <a:lnTo>
                    <a:pt x="4363" y="41971"/>
                  </a:lnTo>
                  <a:lnTo>
                    <a:pt x="3941" y="42790"/>
                  </a:lnTo>
                  <a:lnTo>
                    <a:pt x="3495" y="43610"/>
                  </a:lnTo>
                  <a:lnTo>
                    <a:pt x="3050" y="44429"/>
                  </a:lnTo>
                  <a:lnTo>
                    <a:pt x="2604" y="45248"/>
                  </a:lnTo>
                  <a:lnTo>
                    <a:pt x="2158" y="46080"/>
                  </a:lnTo>
                  <a:lnTo>
                    <a:pt x="1736" y="46911"/>
                  </a:lnTo>
                  <a:lnTo>
                    <a:pt x="1543" y="47321"/>
                  </a:lnTo>
                  <a:lnTo>
                    <a:pt x="1351" y="47743"/>
                  </a:lnTo>
                  <a:lnTo>
                    <a:pt x="1158" y="48176"/>
                  </a:lnTo>
                  <a:lnTo>
                    <a:pt x="989" y="48598"/>
                  </a:lnTo>
                  <a:lnTo>
                    <a:pt x="832" y="49032"/>
                  </a:lnTo>
                  <a:lnTo>
                    <a:pt x="676" y="49466"/>
                  </a:lnTo>
                  <a:lnTo>
                    <a:pt x="543" y="49924"/>
                  </a:lnTo>
                  <a:lnTo>
                    <a:pt x="411" y="50382"/>
                  </a:lnTo>
                  <a:lnTo>
                    <a:pt x="302" y="50840"/>
                  </a:lnTo>
                  <a:lnTo>
                    <a:pt x="218" y="51309"/>
                  </a:lnTo>
                  <a:lnTo>
                    <a:pt x="146" y="51779"/>
                  </a:lnTo>
                  <a:lnTo>
                    <a:pt x="85" y="52249"/>
                  </a:lnTo>
                  <a:lnTo>
                    <a:pt x="37" y="52731"/>
                  </a:lnTo>
                  <a:lnTo>
                    <a:pt x="13" y="53201"/>
                  </a:lnTo>
                  <a:lnTo>
                    <a:pt x="1" y="53671"/>
                  </a:lnTo>
                  <a:lnTo>
                    <a:pt x="1" y="54153"/>
                  </a:lnTo>
                  <a:lnTo>
                    <a:pt x="13" y="54623"/>
                  </a:lnTo>
                  <a:lnTo>
                    <a:pt x="49" y="55105"/>
                  </a:lnTo>
                  <a:lnTo>
                    <a:pt x="97" y="55575"/>
                  </a:lnTo>
                  <a:lnTo>
                    <a:pt x="170" y="56045"/>
                  </a:lnTo>
                  <a:lnTo>
                    <a:pt x="242" y="56515"/>
                  </a:lnTo>
                  <a:lnTo>
                    <a:pt x="338" y="56985"/>
                  </a:lnTo>
                  <a:lnTo>
                    <a:pt x="447" y="57455"/>
                  </a:lnTo>
                  <a:lnTo>
                    <a:pt x="567" y="57913"/>
                  </a:lnTo>
                  <a:lnTo>
                    <a:pt x="700" y="58371"/>
                  </a:lnTo>
                  <a:lnTo>
                    <a:pt x="856" y="58817"/>
                  </a:lnTo>
                  <a:lnTo>
                    <a:pt x="1025" y="59263"/>
                  </a:lnTo>
                  <a:lnTo>
                    <a:pt x="1206" y="59708"/>
                  </a:lnTo>
                  <a:lnTo>
                    <a:pt x="1399" y="60142"/>
                  </a:lnTo>
                  <a:lnTo>
                    <a:pt x="1604" y="60576"/>
                  </a:lnTo>
                  <a:lnTo>
                    <a:pt x="1820" y="60998"/>
                  </a:lnTo>
                  <a:lnTo>
                    <a:pt x="2061" y="61407"/>
                  </a:lnTo>
                  <a:lnTo>
                    <a:pt x="2302" y="61817"/>
                  </a:lnTo>
                  <a:lnTo>
                    <a:pt x="2568" y="62215"/>
                  </a:lnTo>
                  <a:lnTo>
                    <a:pt x="2845" y="62600"/>
                  </a:lnTo>
                  <a:lnTo>
                    <a:pt x="3134" y="62974"/>
                  </a:lnTo>
                  <a:lnTo>
                    <a:pt x="3435" y="63347"/>
                  </a:lnTo>
                  <a:lnTo>
                    <a:pt x="3748" y="63697"/>
                  </a:lnTo>
                  <a:lnTo>
                    <a:pt x="4062" y="64022"/>
                  </a:lnTo>
                  <a:lnTo>
                    <a:pt x="4375" y="64336"/>
                  </a:lnTo>
                  <a:lnTo>
                    <a:pt x="4700" y="64637"/>
                  </a:lnTo>
                  <a:lnTo>
                    <a:pt x="5038" y="64926"/>
                  </a:lnTo>
                  <a:lnTo>
                    <a:pt x="5375" y="65215"/>
                  </a:lnTo>
                  <a:lnTo>
                    <a:pt x="5737" y="65480"/>
                  </a:lnTo>
                  <a:lnTo>
                    <a:pt x="6086" y="65733"/>
                  </a:lnTo>
                  <a:lnTo>
                    <a:pt x="6460" y="65986"/>
                  </a:lnTo>
                  <a:lnTo>
                    <a:pt x="6833" y="66215"/>
                  </a:lnTo>
                  <a:lnTo>
                    <a:pt x="7219" y="66444"/>
                  </a:lnTo>
                  <a:lnTo>
                    <a:pt x="7604" y="66649"/>
                  </a:lnTo>
                  <a:lnTo>
                    <a:pt x="8002" y="66854"/>
                  </a:lnTo>
                  <a:lnTo>
                    <a:pt x="8400" y="67047"/>
                  </a:lnTo>
                  <a:lnTo>
                    <a:pt x="8809" y="67216"/>
                  </a:lnTo>
                  <a:lnTo>
                    <a:pt x="9219" y="67384"/>
                  </a:lnTo>
                  <a:lnTo>
                    <a:pt x="9641" y="67541"/>
                  </a:lnTo>
                  <a:lnTo>
                    <a:pt x="10063" y="67673"/>
                  </a:lnTo>
                  <a:lnTo>
                    <a:pt x="10484" y="67806"/>
                  </a:lnTo>
                  <a:lnTo>
                    <a:pt x="10918" y="67926"/>
                  </a:lnTo>
                  <a:lnTo>
                    <a:pt x="11340" y="68023"/>
                  </a:lnTo>
                  <a:lnTo>
                    <a:pt x="11774" y="68119"/>
                  </a:lnTo>
                  <a:lnTo>
                    <a:pt x="12220" y="68204"/>
                  </a:lnTo>
                  <a:lnTo>
                    <a:pt x="12653" y="68264"/>
                  </a:lnTo>
                  <a:lnTo>
                    <a:pt x="13099" y="68324"/>
                  </a:lnTo>
                  <a:lnTo>
                    <a:pt x="13533" y="68360"/>
                  </a:lnTo>
                  <a:lnTo>
                    <a:pt x="13979" y="68384"/>
                  </a:lnTo>
                  <a:lnTo>
                    <a:pt x="14425" y="68396"/>
                  </a:lnTo>
                  <a:lnTo>
                    <a:pt x="14871" y="68408"/>
                  </a:lnTo>
                  <a:lnTo>
                    <a:pt x="15316" y="68396"/>
                  </a:lnTo>
                  <a:lnTo>
                    <a:pt x="15750" y="68372"/>
                  </a:lnTo>
                  <a:lnTo>
                    <a:pt x="16196" y="68336"/>
                  </a:lnTo>
                  <a:lnTo>
                    <a:pt x="16642" y="68276"/>
                  </a:lnTo>
                  <a:lnTo>
                    <a:pt x="17473" y="68180"/>
                  </a:lnTo>
                  <a:lnTo>
                    <a:pt x="18305" y="68083"/>
                  </a:lnTo>
                  <a:lnTo>
                    <a:pt x="19136" y="68011"/>
                  </a:lnTo>
                  <a:lnTo>
                    <a:pt x="19968" y="67939"/>
                  </a:lnTo>
                  <a:lnTo>
                    <a:pt x="21631" y="67818"/>
                  </a:lnTo>
                  <a:lnTo>
                    <a:pt x="23306" y="67698"/>
                  </a:lnTo>
                  <a:lnTo>
                    <a:pt x="24981" y="67577"/>
                  </a:lnTo>
                  <a:lnTo>
                    <a:pt x="25812" y="67517"/>
                  </a:lnTo>
                  <a:lnTo>
                    <a:pt x="26644" y="67444"/>
                  </a:lnTo>
                  <a:lnTo>
                    <a:pt x="27475" y="67360"/>
                  </a:lnTo>
                  <a:lnTo>
                    <a:pt x="28306" y="67264"/>
                  </a:lnTo>
                  <a:lnTo>
                    <a:pt x="29138" y="67155"/>
                  </a:lnTo>
                  <a:lnTo>
                    <a:pt x="29969" y="67035"/>
                  </a:lnTo>
                  <a:lnTo>
                    <a:pt x="30668" y="66914"/>
                  </a:lnTo>
                  <a:lnTo>
                    <a:pt x="31355" y="66782"/>
                  </a:lnTo>
                  <a:lnTo>
                    <a:pt x="32054" y="66625"/>
                  </a:lnTo>
                  <a:lnTo>
                    <a:pt x="32741" y="66456"/>
                  </a:lnTo>
                  <a:lnTo>
                    <a:pt x="33416" y="66252"/>
                  </a:lnTo>
                  <a:lnTo>
                    <a:pt x="34090" y="66047"/>
                  </a:lnTo>
                  <a:lnTo>
                    <a:pt x="34765" y="65806"/>
                  </a:lnTo>
                  <a:lnTo>
                    <a:pt x="35416" y="65553"/>
                  </a:lnTo>
                  <a:lnTo>
                    <a:pt x="36067" y="65275"/>
                  </a:lnTo>
                  <a:lnTo>
                    <a:pt x="36705" y="64974"/>
                  </a:lnTo>
                  <a:lnTo>
                    <a:pt x="37332" y="64649"/>
                  </a:lnTo>
                  <a:lnTo>
                    <a:pt x="37946" y="64299"/>
                  </a:lnTo>
                  <a:lnTo>
                    <a:pt x="38248" y="64119"/>
                  </a:lnTo>
                  <a:lnTo>
                    <a:pt x="38537" y="63926"/>
                  </a:lnTo>
                  <a:lnTo>
                    <a:pt x="38826" y="63733"/>
                  </a:lnTo>
                  <a:lnTo>
                    <a:pt x="39115" y="63528"/>
                  </a:lnTo>
                  <a:lnTo>
                    <a:pt x="39404" y="63323"/>
                  </a:lnTo>
                  <a:lnTo>
                    <a:pt x="39682" y="63106"/>
                  </a:lnTo>
                  <a:lnTo>
                    <a:pt x="39959" y="62890"/>
                  </a:lnTo>
                  <a:lnTo>
                    <a:pt x="40224" y="62661"/>
                  </a:lnTo>
                  <a:lnTo>
                    <a:pt x="40501" y="62420"/>
                  </a:lnTo>
                  <a:lnTo>
                    <a:pt x="40778" y="62167"/>
                  </a:lnTo>
                  <a:lnTo>
                    <a:pt x="41043" y="61901"/>
                  </a:lnTo>
                  <a:lnTo>
                    <a:pt x="41308" y="61636"/>
                  </a:lnTo>
                  <a:lnTo>
                    <a:pt x="41561" y="61359"/>
                  </a:lnTo>
                  <a:lnTo>
                    <a:pt x="41802" y="61082"/>
                  </a:lnTo>
                  <a:lnTo>
                    <a:pt x="42043" y="60793"/>
                  </a:lnTo>
                  <a:lnTo>
                    <a:pt x="42284" y="60504"/>
                  </a:lnTo>
                  <a:lnTo>
                    <a:pt x="42513" y="60214"/>
                  </a:lnTo>
                  <a:lnTo>
                    <a:pt x="42730" y="59913"/>
                  </a:lnTo>
                  <a:lnTo>
                    <a:pt x="42947" y="59612"/>
                  </a:lnTo>
                  <a:lnTo>
                    <a:pt x="43152" y="59299"/>
                  </a:lnTo>
                  <a:lnTo>
                    <a:pt x="43345" y="58985"/>
                  </a:lnTo>
                  <a:lnTo>
                    <a:pt x="43538" y="58660"/>
                  </a:lnTo>
                  <a:lnTo>
                    <a:pt x="43730" y="58335"/>
                  </a:lnTo>
                  <a:lnTo>
                    <a:pt x="43911" y="58009"/>
                  </a:lnTo>
                  <a:lnTo>
                    <a:pt x="44080" y="57672"/>
                  </a:lnTo>
                  <a:lnTo>
                    <a:pt x="44249" y="57347"/>
                  </a:lnTo>
                  <a:lnTo>
                    <a:pt x="44405" y="56997"/>
                  </a:lnTo>
                  <a:lnTo>
                    <a:pt x="44562" y="56660"/>
                  </a:lnTo>
                  <a:lnTo>
                    <a:pt x="44706" y="56310"/>
                  </a:lnTo>
                  <a:lnTo>
                    <a:pt x="44839" y="55961"/>
                  </a:lnTo>
                  <a:lnTo>
                    <a:pt x="44972" y="55611"/>
                  </a:lnTo>
                  <a:lnTo>
                    <a:pt x="45092" y="55262"/>
                  </a:lnTo>
                  <a:lnTo>
                    <a:pt x="45213" y="54900"/>
                  </a:lnTo>
                  <a:lnTo>
                    <a:pt x="45321" y="54551"/>
                  </a:lnTo>
                  <a:lnTo>
                    <a:pt x="45417" y="54189"/>
                  </a:lnTo>
                  <a:lnTo>
                    <a:pt x="45514" y="53816"/>
                  </a:lnTo>
                  <a:lnTo>
                    <a:pt x="45598" y="53454"/>
                  </a:lnTo>
                  <a:lnTo>
                    <a:pt x="45670" y="53093"/>
                  </a:lnTo>
                  <a:lnTo>
                    <a:pt x="45743" y="52719"/>
                  </a:lnTo>
                  <a:lnTo>
                    <a:pt x="45815" y="52358"/>
                  </a:lnTo>
                  <a:lnTo>
                    <a:pt x="45924" y="51611"/>
                  </a:lnTo>
                  <a:lnTo>
                    <a:pt x="45996" y="50876"/>
                  </a:lnTo>
                  <a:lnTo>
                    <a:pt x="46044" y="50129"/>
                  </a:lnTo>
                  <a:lnTo>
                    <a:pt x="46068" y="49381"/>
                  </a:lnTo>
                  <a:lnTo>
                    <a:pt x="46068" y="48634"/>
                  </a:lnTo>
                  <a:lnTo>
                    <a:pt x="46044" y="47887"/>
                  </a:lnTo>
                  <a:lnTo>
                    <a:pt x="45996" y="47140"/>
                  </a:lnTo>
                  <a:lnTo>
                    <a:pt x="45911" y="46405"/>
                  </a:lnTo>
                  <a:lnTo>
                    <a:pt x="45815" y="45658"/>
                  </a:lnTo>
                  <a:lnTo>
                    <a:pt x="45683" y="44923"/>
                  </a:lnTo>
                  <a:lnTo>
                    <a:pt x="45538" y="44188"/>
                  </a:lnTo>
                  <a:lnTo>
                    <a:pt x="45369" y="43453"/>
                  </a:lnTo>
                  <a:lnTo>
                    <a:pt x="45176" y="42730"/>
                  </a:lnTo>
                  <a:lnTo>
                    <a:pt x="44960" y="42019"/>
                  </a:lnTo>
                  <a:lnTo>
                    <a:pt x="44731" y="41308"/>
                  </a:lnTo>
                  <a:lnTo>
                    <a:pt x="44478" y="40597"/>
                  </a:lnTo>
                  <a:lnTo>
                    <a:pt x="44261" y="40043"/>
                  </a:lnTo>
                  <a:lnTo>
                    <a:pt x="44032" y="39476"/>
                  </a:lnTo>
                  <a:lnTo>
                    <a:pt x="43550" y="38368"/>
                  </a:lnTo>
                  <a:lnTo>
                    <a:pt x="43068" y="37247"/>
                  </a:lnTo>
                  <a:lnTo>
                    <a:pt x="42839" y="36693"/>
                  </a:lnTo>
                  <a:lnTo>
                    <a:pt x="42610" y="36139"/>
                  </a:lnTo>
                  <a:lnTo>
                    <a:pt x="42381" y="35572"/>
                  </a:lnTo>
                  <a:lnTo>
                    <a:pt x="42176" y="35006"/>
                  </a:lnTo>
                  <a:lnTo>
                    <a:pt x="41983" y="34439"/>
                  </a:lnTo>
                  <a:lnTo>
                    <a:pt x="41814" y="33873"/>
                  </a:lnTo>
                  <a:lnTo>
                    <a:pt x="41658" y="33295"/>
                  </a:lnTo>
                  <a:lnTo>
                    <a:pt x="41525" y="32704"/>
                  </a:lnTo>
                  <a:lnTo>
                    <a:pt x="41477" y="32415"/>
                  </a:lnTo>
                  <a:lnTo>
                    <a:pt x="41429" y="32126"/>
                  </a:lnTo>
                  <a:lnTo>
                    <a:pt x="41393" y="31825"/>
                  </a:lnTo>
                  <a:lnTo>
                    <a:pt x="41357" y="31523"/>
                  </a:lnTo>
                  <a:lnTo>
                    <a:pt x="41320" y="31005"/>
                  </a:lnTo>
                  <a:lnTo>
                    <a:pt x="41308" y="30499"/>
                  </a:lnTo>
                  <a:lnTo>
                    <a:pt x="41308" y="29981"/>
                  </a:lnTo>
                  <a:lnTo>
                    <a:pt x="41332" y="29475"/>
                  </a:lnTo>
                  <a:lnTo>
                    <a:pt x="41381" y="28969"/>
                  </a:lnTo>
                  <a:lnTo>
                    <a:pt x="41453" y="28463"/>
                  </a:lnTo>
                  <a:lnTo>
                    <a:pt x="41525" y="27957"/>
                  </a:lnTo>
                  <a:lnTo>
                    <a:pt x="41622" y="27450"/>
                  </a:lnTo>
                  <a:lnTo>
                    <a:pt x="41730" y="26944"/>
                  </a:lnTo>
                  <a:lnTo>
                    <a:pt x="41851" y="26438"/>
                  </a:lnTo>
                  <a:lnTo>
                    <a:pt x="41983" y="25944"/>
                  </a:lnTo>
                  <a:lnTo>
                    <a:pt x="42116" y="25438"/>
                  </a:lnTo>
                  <a:lnTo>
                    <a:pt x="42417" y="24438"/>
                  </a:lnTo>
                  <a:lnTo>
                    <a:pt x="42742" y="23438"/>
                  </a:lnTo>
                  <a:lnTo>
                    <a:pt x="43393" y="21437"/>
                  </a:lnTo>
                  <a:lnTo>
                    <a:pt x="43706" y="20437"/>
                  </a:lnTo>
                  <a:lnTo>
                    <a:pt x="43851" y="19931"/>
                  </a:lnTo>
                  <a:lnTo>
                    <a:pt x="43996" y="19425"/>
                  </a:lnTo>
                  <a:lnTo>
                    <a:pt x="44128" y="18919"/>
                  </a:lnTo>
                  <a:lnTo>
                    <a:pt x="44237" y="18413"/>
                  </a:lnTo>
                  <a:lnTo>
                    <a:pt x="44345" y="17907"/>
                  </a:lnTo>
                  <a:lnTo>
                    <a:pt x="44441" y="17401"/>
                  </a:lnTo>
                  <a:lnTo>
                    <a:pt x="44526" y="16883"/>
                  </a:lnTo>
                  <a:lnTo>
                    <a:pt x="44586" y="16364"/>
                  </a:lnTo>
                  <a:lnTo>
                    <a:pt x="44634" y="15858"/>
                  </a:lnTo>
                  <a:lnTo>
                    <a:pt x="44670" y="15340"/>
                  </a:lnTo>
                  <a:lnTo>
                    <a:pt x="44670" y="14834"/>
                  </a:lnTo>
                  <a:lnTo>
                    <a:pt x="44658" y="14328"/>
                  </a:lnTo>
                  <a:lnTo>
                    <a:pt x="44622" y="13822"/>
                  </a:lnTo>
                  <a:lnTo>
                    <a:pt x="44574" y="13328"/>
                  </a:lnTo>
                  <a:lnTo>
                    <a:pt x="44502" y="12834"/>
                  </a:lnTo>
                  <a:lnTo>
                    <a:pt x="44417" y="12340"/>
                  </a:lnTo>
                  <a:lnTo>
                    <a:pt x="44309" y="11846"/>
                  </a:lnTo>
                  <a:lnTo>
                    <a:pt x="44176" y="11364"/>
                  </a:lnTo>
                  <a:lnTo>
                    <a:pt x="44032" y="10882"/>
                  </a:lnTo>
                  <a:lnTo>
                    <a:pt x="43875" y="10412"/>
                  </a:lnTo>
                  <a:lnTo>
                    <a:pt x="43694" y="9942"/>
                  </a:lnTo>
                  <a:lnTo>
                    <a:pt x="43501" y="9472"/>
                  </a:lnTo>
                  <a:lnTo>
                    <a:pt x="43285" y="9014"/>
                  </a:lnTo>
                  <a:lnTo>
                    <a:pt x="43068" y="8568"/>
                  </a:lnTo>
                  <a:lnTo>
                    <a:pt x="42827" y="8122"/>
                  </a:lnTo>
                  <a:lnTo>
                    <a:pt x="42562" y="7688"/>
                  </a:lnTo>
                  <a:lnTo>
                    <a:pt x="42296" y="7255"/>
                  </a:lnTo>
                  <a:lnTo>
                    <a:pt x="42019" y="6833"/>
                  </a:lnTo>
                  <a:lnTo>
                    <a:pt x="41718" y="6423"/>
                  </a:lnTo>
                  <a:lnTo>
                    <a:pt x="41405" y="6025"/>
                  </a:lnTo>
                  <a:lnTo>
                    <a:pt x="41079" y="5640"/>
                  </a:lnTo>
                  <a:lnTo>
                    <a:pt x="40742" y="5254"/>
                  </a:lnTo>
                  <a:lnTo>
                    <a:pt x="40393" y="4893"/>
                  </a:lnTo>
                  <a:lnTo>
                    <a:pt x="40031" y="4531"/>
                  </a:lnTo>
                  <a:lnTo>
                    <a:pt x="39670" y="4182"/>
                  </a:lnTo>
                  <a:lnTo>
                    <a:pt x="39284" y="3844"/>
                  </a:lnTo>
                  <a:lnTo>
                    <a:pt x="38886" y="3531"/>
                  </a:lnTo>
                  <a:lnTo>
                    <a:pt x="38489" y="3218"/>
                  </a:lnTo>
                  <a:lnTo>
                    <a:pt x="38079" y="2929"/>
                  </a:lnTo>
                  <a:lnTo>
                    <a:pt x="37657" y="2639"/>
                  </a:lnTo>
                  <a:lnTo>
                    <a:pt x="37223" y="2374"/>
                  </a:lnTo>
                  <a:lnTo>
                    <a:pt x="36790" y="2121"/>
                  </a:lnTo>
                  <a:lnTo>
                    <a:pt x="36332" y="1892"/>
                  </a:lnTo>
                  <a:lnTo>
                    <a:pt x="35886" y="1663"/>
                  </a:lnTo>
                  <a:lnTo>
                    <a:pt x="35428" y="1459"/>
                  </a:lnTo>
                  <a:lnTo>
                    <a:pt x="34958" y="1266"/>
                  </a:lnTo>
                  <a:lnTo>
                    <a:pt x="34488" y="1085"/>
                  </a:lnTo>
                  <a:lnTo>
                    <a:pt x="34018" y="916"/>
                  </a:lnTo>
                  <a:lnTo>
                    <a:pt x="33536" y="772"/>
                  </a:lnTo>
                  <a:lnTo>
                    <a:pt x="33054" y="627"/>
                  </a:lnTo>
                  <a:lnTo>
                    <a:pt x="32560" y="507"/>
                  </a:lnTo>
                  <a:lnTo>
                    <a:pt x="32078" y="398"/>
                  </a:lnTo>
                  <a:lnTo>
                    <a:pt x="31584" y="302"/>
                  </a:lnTo>
                  <a:lnTo>
                    <a:pt x="31078" y="217"/>
                  </a:lnTo>
                  <a:lnTo>
                    <a:pt x="30584" y="145"/>
                  </a:lnTo>
                  <a:lnTo>
                    <a:pt x="30078" y="97"/>
                  </a:lnTo>
                  <a:lnTo>
                    <a:pt x="29584" y="49"/>
                  </a:lnTo>
                  <a:lnTo>
                    <a:pt x="29078" y="25"/>
                  </a:lnTo>
                  <a:lnTo>
                    <a:pt x="28572" y="0"/>
                  </a:lnTo>
                  <a:close/>
                </a:path>
              </a:pathLst>
            </a:custGeom>
            <a:solidFill>
              <a:srgbClr val="1F5B8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7"/>
            <p:cNvSpPr/>
            <p:nvPr/>
          </p:nvSpPr>
          <p:spPr>
            <a:xfrm>
              <a:off x="1318738" y="3132336"/>
              <a:ext cx="1184318" cy="1336183"/>
            </a:xfrm>
            <a:custGeom>
              <a:avLst/>
              <a:gdLst/>
              <a:ahLst/>
              <a:cxnLst/>
              <a:rect l="l" t="t" r="r" b="b"/>
              <a:pathLst>
                <a:path w="24534" h="27680" extrusionOk="0">
                  <a:moveTo>
                    <a:pt x="22124" y="0"/>
                  </a:moveTo>
                  <a:lnTo>
                    <a:pt x="651" y="3531"/>
                  </a:lnTo>
                  <a:lnTo>
                    <a:pt x="0" y="9677"/>
                  </a:lnTo>
                  <a:lnTo>
                    <a:pt x="20533" y="26848"/>
                  </a:lnTo>
                  <a:lnTo>
                    <a:pt x="20208" y="27679"/>
                  </a:lnTo>
                  <a:lnTo>
                    <a:pt x="21533" y="26788"/>
                  </a:lnTo>
                  <a:lnTo>
                    <a:pt x="21702" y="26511"/>
                  </a:lnTo>
                  <a:lnTo>
                    <a:pt x="21871" y="26221"/>
                  </a:lnTo>
                  <a:lnTo>
                    <a:pt x="22027" y="25920"/>
                  </a:lnTo>
                  <a:lnTo>
                    <a:pt x="22172" y="25595"/>
                  </a:lnTo>
                  <a:lnTo>
                    <a:pt x="22329" y="25269"/>
                  </a:lnTo>
                  <a:lnTo>
                    <a:pt x="22473" y="24932"/>
                  </a:lnTo>
                  <a:lnTo>
                    <a:pt x="22606" y="24583"/>
                  </a:lnTo>
                  <a:lnTo>
                    <a:pt x="22738" y="24233"/>
                  </a:lnTo>
                  <a:lnTo>
                    <a:pt x="22871" y="23860"/>
                  </a:lnTo>
                  <a:lnTo>
                    <a:pt x="23004" y="23486"/>
                  </a:lnTo>
                  <a:lnTo>
                    <a:pt x="23232" y="22703"/>
                  </a:lnTo>
                  <a:lnTo>
                    <a:pt x="23449" y="21895"/>
                  </a:lnTo>
                  <a:lnTo>
                    <a:pt x="23654" y="21052"/>
                  </a:lnTo>
                  <a:lnTo>
                    <a:pt x="23835" y="20184"/>
                  </a:lnTo>
                  <a:lnTo>
                    <a:pt x="23992" y="19293"/>
                  </a:lnTo>
                  <a:lnTo>
                    <a:pt x="24124" y="18377"/>
                  </a:lnTo>
                  <a:lnTo>
                    <a:pt x="24245" y="17449"/>
                  </a:lnTo>
                  <a:lnTo>
                    <a:pt x="24341" y="16509"/>
                  </a:lnTo>
                  <a:lnTo>
                    <a:pt x="24425" y="15557"/>
                  </a:lnTo>
                  <a:lnTo>
                    <a:pt x="24474" y="14593"/>
                  </a:lnTo>
                  <a:lnTo>
                    <a:pt x="24510" y="13629"/>
                  </a:lnTo>
                  <a:lnTo>
                    <a:pt x="24534" y="12665"/>
                  </a:lnTo>
                  <a:lnTo>
                    <a:pt x="24522" y="11701"/>
                  </a:lnTo>
                  <a:lnTo>
                    <a:pt x="24498" y="10737"/>
                  </a:lnTo>
                  <a:lnTo>
                    <a:pt x="24450" y="9785"/>
                  </a:lnTo>
                  <a:lnTo>
                    <a:pt x="24377" y="8833"/>
                  </a:lnTo>
                  <a:lnTo>
                    <a:pt x="24293" y="7905"/>
                  </a:lnTo>
                  <a:lnTo>
                    <a:pt x="24172" y="6989"/>
                  </a:lnTo>
                  <a:lnTo>
                    <a:pt x="24040" y="6098"/>
                  </a:lnTo>
                  <a:lnTo>
                    <a:pt x="23883" y="5218"/>
                  </a:lnTo>
                  <a:lnTo>
                    <a:pt x="23702" y="4375"/>
                  </a:lnTo>
                  <a:lnTo>
                    <a:pt x="23594" y="3965"/>
                  </a:lnTo>
                  <a:lnTo>
                    <a:pt x="23498" y="3555"/>
                  </a:lnTo>
                  <a:lnTo>
                    <a:pt x="23389" y="3158"/>
                  </a:lnTo>
                  <a:lnTo>
                    <a:pt x="23269" y="2772"/>
                  </a:lnTo>
                  <a:lnTo>
                    <a:pt x="23148" y="2386"/>
                  </a:lnTo>
                  <a:lnTo>
                    <a:pt x="23016" y="2025"/>
                  </a:lnTo>
                  <a:lnTo>
                    <a:pt x="22883" y="1663"/>
                  </a:lnTo>
                  <a:lnTo>
                    <a:pt x="22750" y="1302"/>
                  </a:lnTo>
                  <a:lnTo>
                    <a:pt x="22606" y="964"/>
                  </a:lnTo>
                  <a:lnTo>
                    <a:pt x="22449" y="639"/>
                  </a:lnTo>
                  <a:lnTo>
                    <a:pt x="22293" y="314"/>
                  </a:lnTo>
                  <a:lnTo>
                    <a:pt x="221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1318738" y="3153866"/>
              <a:ext cx="1055768" cy="1172153"/>
            </a:xfrm>
            <a:custGeom>
              <a:avLst/>
              <a:gdLst/>
              <a:ahLst/>
              <a:cxnLst/>
              <a:rect l="l" t="t" r="r" b="b"/>
              <a:pathLst>
                <a:path w="21871" h="24282" extrusionOk="0">
                  <a:moveTo>
                    <a:pt x="19449" y="0"/>
                  </a:moveTo>
                  <a:lnTo>
                    <a:pt x="651" y="3085"/>
                  </a:lnTo>
                  <a:lnTo>
                    <a:pt x="0" y="9231"/>
                  </a:lnTo>
                  <a:lnTo>
                    <a:pt x="18003" y="24281"/>
                  </a:lnTo>
                  <a:lnTo>
                    <a:pt x="18003" y="24281"/>
                  </a:lnTo>
                  <a:lnTo>
                    <a:pt x="16750" y="14942"/>
                  </a:lnTo>
                  <a:lnTo>
                    <a:pt x="16713" y="14665"/>
                  </a:lnTo>
                  <a:lnTo>
                    <a:pt x="16689" y="14400"/>
                  </a:lnTo>
                  <a:lnTo>
                    <a:pt x="16665" y="14123"/>
                  </a:lnTo>
                  <a:lnTo>
                    <a:pt x="16665" y="13846"/>
                  </a:lnTo>
                  <a:lnTo>
                    <a:pt x="16665" y="13569"/>
                  </a:lnTo>
                  <a:lnTo>
                    <a:pt x="16665" y="13304"/>
                  </a:lnTo>
                  <a:lnTo>
                    <a:pt x="16689" y="13026"/>
                  </a:lnTo>
                  <a:lnTo>
                    <a:pt x="16713" y="12761"/>
                  </a:lnTo>
                  <a:lnTo>
                    <a:pt x="16738" y="12484"/>
                  </a:lnTo>
                  <a:lnTo>
                    <a:pt x="16786" y="12219"/>
                  </a:lnTo>
                  <a:lnTo>
                    <a:pt x="16834" y="11954"/>
                  </a:lnTo>
                  <a:lnTo>
                    <a:pt x="16882" y="11689"/>
                  </a:lnTo>
                  <a:lnTo>
                    <a:pt x="16942" y="11424"/>
                  </a:lnTo>
                  <a:lnTo>
                    <a:pt x="17015" y="11171"/>
                  </a:lnTo>
                  <a:lnTo>
                    <a:pt x="17099" y="10906"/>
                  </a:lnTo>
                  <a:lnTo>
                    <a:pt x="17183" y="10653"/>
                  </a:lnTo>
                  <a:lnTo>
                    <a:pt x="17280" y="10399"/>
                  </a:lnTo>
                  <a:lnTo>
                    <a:pt x="17376" y="10146"/>
                  </a:lnTo>
                  <a:lnTo>
                    <a:pt x="17485" y="9905"/>
                  </a:lnTo>
                  <a:lnTo>
                    <a:pt x="17605" y="9652"/>
                  </a:lnTo>
                  <a:lnTo>
                    <a:pt x="17726" y="9411"/>
                  </a:lnTo>
                  <a:lnTo>
                    <a:pt x="17846" y="9182"/>
                  </a:lnTo>
                  <a:lnTo>
                    <a:pt x="17991" y="8941"/>
                  </a:lnTo>
                  <a:lnTo>
                    <a:pt x="18135" y="8712"/>
                  </a:lnTo>
                  <a:lnTo>
                    <a:pt x="18280" y="8484"/>
                  </a:lnTo>
                  <a:lnTo>
                    <a:pt x="18437" y="8267"/>
                  </a:lnTo>
                  <a:lnTo>
                    <a:pt x="18605" y="8050"/>
                  </a:lnTo>
                  <a:lnTo>
                    <a:pt x="18774" y="7833"/>
                  </a:lnTo>
                  <a:lnTo>
                    <a:pt x="18955" y="7628"/>
                  </a:lnTo>
                  <a:lnTo>
                    <a:pt x="19135" y="7423"/>
                  </a:lnTo>
                  <a:lnTo>
                    <a:pt x="19328" y="7218"/>
                  </a:lnTo>
                  <a:lnTo>
                    <a:pt x="19521" y="7025"/>
                  </a:lnTo>
                  <a:lnTo>
                    <a:pt x="19702" y="6857"/>
                  </a:lnTo>
                  <a:lnTo>
                    <a:pt x="20039" y="6519"/>
                  </a:lnTo>
                  <a:lnTo>
                    <a:pt x="20365" y="6158"/>
                  </a:lnTo>
                  <a:lnTo>
                    <a:pt x="20666" y="5784"/>
                  </a:lnTo>
                  <a:lnTo>
                    <a:pt x="20955" y="5399"/>
                  </a:lnTo>
                  <a:lnTo>
                    <a:pt x="21220" y="4989"/>
                  </a:lnTo>
                  <a:lnTo>
                    <a:pt x="21461" y="4567"/>
                  </a:lnTo>
                  <a:lnTo>
                    <a:pt x="21678" y="4146"/>
                  </a:lnTo>
                  <a:lnTo>
                    <a:pt x="21871" y="3700"/>
                  </a:lnTo>
                  <a:lnTo>
                    <a:pt x="19449" y="0"/>
                  </a:lnTo>
                  <a:close/>
                </a:path>
              </a:pathLst>
            </a:custGeom>
            <a:solidFill>
              <a:srgbClr val="775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1033104" y="3082325"/>
              <a:ext cx="305999" cy="223984"/>
            </a:xfrm>
            <a:custGeom>
              <a:avLst/>
              <a:gdLst/>
              <a:ahLst/>
              <a:cxnLst/>
              <a:rect l="l" t="t" r="r" b="b"/>
              <a:pathLst>
                <a:path w="6339" h="4640" extrusionOk="0">
                  <a:moveTo>
                    <a:pt x="5049" y="0"/>
                  </a:moveTo>
                  <a:lnTo>
                    <a:pt x="4808" y="12"/>
                  </a:lnTo>
                  <a:lnTo>
                    <a:pt x="4567" y="48"/>
                  </a:lnTo>
                  <a:lnTo>
                    <a:pt x="4326" y="85"/>
                  </a:lnTo>
                  <a:lnTo>
                    <a:pt x="4097" y="133"/>
                  </a:lnTo>
                  <a:lnTo>
                    <a:pt x="3869" y="181"/>
                  </a:lnTo>
                  <a:lnTo>
                    <a:pt x="3640" y="253"/>
                  </a:lnTo>
                  <a:lnTo>
                    <a:pt x="3423" y="326"/>
                  </a:lnTo>
                  <a:lnTo>
                    <a:pt x="3206" y="410"/>
                  </a:lnTo>
                  <a:lnTo>
                    <a:pt x="3001" y="506"/>
                  </a:lnTo>
                  <a:lnTo>
                    <a:pt x="2796" y="615"/>
                  </a:lnTo>
                  <a:lnTo>
                    <a:pt x="2591" y="723"/>
                  </a:lnTo>
                  <a:lnTo>
                    <a:pt x="2386" y="844"/>
                  </a:lnTo>
                  <a:lnTo>
                    <a:pt x="2206" y="976"/>
                  </a:lnTo>
                  <a:lnTo>
                    <a:pt x="2013" y="1109"/>
                  </a:lnTo>
                  <a:lnTo>
                    <a:pt x="1832" y="1253"/>
                  </a:lnTo>
                  <a:lnTo>
                    <a:pt x="1663" y="1410"/>
                  </a:lnTo>
                  <a:lnTo>
                    <a:pt x="1495" y="1567"/>
                  </a:lnTo>
                  <a:lnTo>
                    <a:pt x="1338" y="1735"/>
                  </a:lnTo>
                  <a:lnTo>
                    <a:pt x="1181" y="1904"/>
                  </a:lnTo>
                  <a:lnTo>
                    <a:pt x="1037" y="2085"/>
                  </a:lnTo>
                  <a:lnTo>
                    <a:pt x="904" y="2266"/>
                  </a:lnTo>
                  <a:lnTo>
                    <a:pt x="772" y="2458"/>
                  </a:lnTo>
                  <a:lnTo>
                    <a:pt x="651" y="2663"/>
                  </a:lnTo>
                  <a:lnTo>
                    <a:pt x="543" y="2868"/>
                  </a:lnTo>
                  <a:lnTo>
                    <a:pt x="434" y="3073"/>
                  </a:lnTo>
                  <a:lnTo>
                    <a:pt x="338" y="3290"/>
                  </a:lnTo>
                  <a:lnTo>
                    <a:pt x="254" y="3507"/>
                  </a:lnTo>
                  <a:lnTo>
                    <a:pt x="181" y="3736"/>
                  </a:lnTo>
                  <a:lnTo>
                    <a:pt x="109" y="3965"/>
                  </a:lnTo>
                  <a:lnTo>
                    <a:pt x="49" y="4194"/>
                  </a:lnTo>
                  <a:lnTo>
                    <a:pt x="0" y="4435"/>
                  </a:lnTo>
                  <a:lnTo>
                    <a:pt x="5676" y="4639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829486" y="3266730"/>
              <a:ext cx="149548" cy="355430"/>
            </a:xfrm>
            <a:custGeom>
              <a:avLst/>
              <a:gdLst/>
              <a:ahLst/>
              <a:cxnLst/>
              <a:rect l="l" t="t" r="r" b="b"/>
              <a:pathLst>
                <a:path w="3098" h="7363" extrusionOk="0">
                  <a:moveTo>
                    <a:pt x="3098" y="0"/>
                  </a:moveTo>
                  <a:lnTo>
                    <a:pt x="2821" y="72"/>
                  </a:lnTo>
                  <a:lnTo>
                    <a:pt x="2688" y="108"/>
                  </a:lnTo>
                  <a:lnTo>
                    <a:pt x="2556" y="157"/>
                  </a:lnTo>
                  <a:lnTo>
                    <a:pt x="2423" y="205"/>
                  </a:lnTo>
                  <a:lnTo>
                    <a:pt x="2303" y="265"/>
                  </a:lnTo>
                  <a:lnTo>
                    <a:pt x="2182" y="337"/>
                  </a:lnTo>
                  <a:lnTo>
                    <a:pt x="2062" y="410"/>
                  </a:lnTo>
                  <a:lnTo>
                    <a:pt x="1941" y="482"/>
                  </a:lnTo>
                  <a:lnTo>
                    <a:pt x="1833" y="566"/>
                  </a:lnTo>
                  <a:lnTo>
                    <a:pt x="1736" y="663"/>
                  </a:lnTo>
                  <a:lnTo>
                    <a:pt x="1640" y="759"/>
                  </a:lnTo>
                  <a:lnTo>
                    <a:pt x="1543" y="868"/>
                  </a:lnTo>
                  <a:lnTo>
                    <a:pt x="1459" y="976"/>
                  </a:lnTo>
                  <a:lnTo>
                    <a:pt x="1375" y="1085"/>
                  </a:lnTo>
                  <a:lnTo>
                    <a:pt x="1302" y="1205"/>
                  </a:lnTo>
                  <a:lnTo>
                    <a:pt x="1230" y="1326"/>
                  </a:lnTo>
                  <a:lnTo>
                    <a:pt x="1170" y="1446"/>
                  </a:lnTo>
                  <a:lnTo>
                    <a:pt x="218" y="3543"/>
                  </a:lnTo>
                  <a:lnTo>
                    <a:pt x="146" y="3736"/>
                  </a:lnTo>
                  <a:lnTo>
                    <a:pt x="85" y="3928"/>
                  </a:lnTo>
                  <a:lnTo>
                    <a:pt x="37" y="4121"/>
                  </a:lnTo>
                  <a:lnTo>
                    <a:pt x="13" y="4314"/>
                  </a:lnTo>
                  <a:lnTo>
                    <a:pt x="1" y="4519"/>
                  </a:lnTo>
                  <a:lnTo>
                    <a:pt x="1" y="4712"/>
                  </a:lnTo>
                  <a:lnTo>
                    <a:pt x="25" y="4916"/>
                  </a:lnTo>
                  <a:lnTo>
                    <a:pt x="61" y="5109"/>
                  </a:lnTo>
                  <a:lnTo>
                    <a:pt x="567" y="7363"/>
                  </a:lnTo>
                  <a:lnTo>
                    <a:pt x="712" y="7326"/>
                  </a:lnTo>
                  <a:lnTo>
                    <a:pt x="857" y="7278"/>
                  </a:lnTo>
                  <a:lnTo>
                    <a:pt x="1001" y="7218"/>
                  </a:lnTo>
                  <a:lnTo>
                    <a:pt x="1134" y="7146"/>
                  </a:lnTo>
                  <a:lnTo>
                    <a:pt x="1254" y="7073"/>
                  </a:lnTo>
                  <a:lnTo>
                    <a:pt x="1375" y="6977"/>
                  </a:lnTo>
                  <a:lnTo>
                    <a:pt x="1483" y="6881"/>
                  </a:lnTo>
                  <a:lnTo>
                    <a:pt x="1580" y="6760"/>
                  </a:lnTo>
                  <a:lnTo>
                    <a:pt x="1664" y="6652"/>
                  </a:lnTo>
                  <a:lnTo>
                    <a:pt x="1748" y="6519"/>
                  </a:lnTo>
                  <a:lnTo>
                    <a:pt x="1808" y="6387"/>
                  </a:lnTo>
                  <a:lnTo>
                    <a:pt x="1869" y="6254"/>
                  </a:lnTo>
                  <a:lnTo>
                    <a:pt x="1917" y="6109"/>
                  </a:lnTo>
                  <a:lnTo>
                    <a:pt x="1953" y="5965"/>
                  </a:lnTo>
                  <a:lnTo>
                    <a:pt x="1965" y="5808"/>
                  </a:lnTo>
                  <a:lnTo>
                    <a:pt x="1977" y="5651"/>
                  </a:lnTo>
                  <a:lnTo>
                    <a:pt x="1977" y="4543"/>
                  </a:lnTo>
                  <a:lnTo>
                    <a:pt x="3098" y="1976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888283" y="3306845"/>
              <a:ext cx="991807" cy="1355975"/>
            </a:xfrm>
            <a:custGeom>
              <a:avLst/>
              <a:gdLst/>
              <a:ahLst/>
              <a:cxnLst/>
              <a:rect l="l" t="t" r="r" b="b"/>
              <a:pathLst>
                <a:path w="20546" h="28090" extrusionOk="0">
                  <a:moveTo>
                    <a:pt x="4832" y="0"/>
                  </a:moveTo>
                  <a:lnTo>
                    <a:pt x="4555" y="25"/>
                  </a:lnTo>
                  <a:lnTo>
                    <a:pt x="4290" y="61"/>
                  </a:lnTo>
                  <a:lnTo>
                    <a:pt x="4025" y="109"/>
                  </a:lnTo>
                  <a:lnTo>
                    <a:pt x="3760" y="181"/>
                  </a:lnTo>
                  <a:lnTo>
                    <a:pt x="3507" y="254"/>
                  </a:lnTo>
                  <a:lnTo>
                    <a:pt x="3254" y="338"/>
                  </a:lnTo>
                  <a:lnTo>
                    <a:pt x="3013" y="446"/>
                  </a:lnTo>
                  <a:lnTo>
                    <a:pt x="2772" y="555"/>
                  </a:lnTo>
                  <a:lnTo>
                    <a:pt x="2543" y="687"/>
                  </a:lnTo>
                  <a:lnTo>
                    <a:pt x="2326" y="820"/>
                  </a:lnTo>
                  <a:lnTo>
                    <a:pt x="2109" y="964"/>
                  </a:lnTo>
                  <a:lnTo>
                    <a:pt x="1904" y="1133"/>
                  </a:lnTo>
                  <a:lnTo>
                    <a:pt x="1711" y="1290"/>
                  </a:lnTo>
                  <a:lnTo>
                    <a:pt x="1518" y="1471"/>
                  </a:lnTo>
                  <a:lnTo>
                    <a:pt x="1338" y="1663"/>
                  </a:lnTo>
                  <a:lnTo>
                    <a:pt x="1169" y="1856"/>
                  </a:lnTo>
                  <a:lnTo>
                    <a:pt x="1012" y="2061"/>
                  </a:lnTo>
                  <a:lnTo>
                    <a:pt x="868" y="2266"/>
                  </a:lnTo>
                  <a:lnTo>
                    <a:pt x="723" y="2495"/>
                  </a:lnTo>
                  <a:lnTo>
                    <a:pt x="590" y="2712"/>
                  </a:lnTo>
                  <a:lnTo>
                    <a:pt x="482" y="2953"/>
                  </a:lnTo>
                  <a:lnTo>
                    <a:pt x="374" y="3194"/>
                  </a:lnTo>
                  <a:lnTo>
                    <a:pt x="289" y="3435"/>
                  </a:lnTo>
                  <a:lnTo>
                    <a:pt x="205" y="3688"/>
                  </a:lnTo>
                  <a:lnTo>
                    <a:pt x="133" y="3941"/>
                  </a:lnTo>
                  <a:lnTo>
                    <a:pt x="84" y="4206"/>
                  </a:lnTo>
                  <a:lnTo>
                    <a:pt x="48" y="4471"/>
                  </a:lnTo>
                  <a:lnTo>
                    <a:pt x="12" y="4736"/>
                  </a:lnTo>
                  <a:lnTo>
                    <a:pt x="0" y="5013"/>
                  </a:lnTo>
                  <a:lnTo>
                    <a:pt x="12" y="5290"/>
                  </a:lnTo>
                  <a:lnTo>
                    <a:pt x="24" y="5568"/>
                  </a:lnTo>
                  <a:lnTo>
                    <a:pt x="1410" y="20763"/>
                  </a:lnTo>
                  <a:lnTo>
                    <a:pt x="9628" y="20124"/>
                  </a:lnTo>
                  <a:lnTo>
                    <a:pt x="10700" y="23860"/>
                  </a:lnTo>
                  <a:lnTo>
                    <a:pt x="10773" y="24088"/>
                  </a:lnTo>
                  <a:lnTo>
                    <a:pt x="10845" y="24317"/>
                  </a:lnTo>
                  <a:lnTo>
                    <a:pt x="10941" y="24534"/>
                  </a:lnTo>
                  <a:lnTo>
                    <a:pt x="11038" y="24763"/>
                  </a:lnTo>
                  <a:lnTo>
                    <a:pt x="11146" y="24968"/>
                  </a:lnTo>
                  <a:lnTo>
                    <a:pt x="11255" y="25173"/>
                  </a:lnTo>
                  <a:lnTo>
                    <a:pt x="11375" y="25378"/>
                  </a:lnTo>
                  <a:lnTo>
                    <a:pt x="11508" y="25571"/>
                  </a:lnTo>
                  <a:lnTo>
                    <a:pt x="11652" y="25763"/>
                  </a:lnTo>
                  <a:lnTo>
                    <a:pt x="11797" y="25944"/>
                  </a:lnTo>
                  <a:lnTo>
                    <a:pt x="11942" y="26125"/>
                  </a:lnTo>
                  <a:lnTo>
                    <a:pt x="12098" y="26294"/>
                  </a:lnTo>
                  <a:lnTo>
                    <a:pt x="12267" y="26462"/>
                  </a:lnTo>
                  <a:lnTo>
                    <a:pt x="12436" y="26619"/>
                  </a:lnTo>
                  <a:lnTo>
                    <a:pt x="12616" y="26776"/>
                  </a:lnTo>
                  <a:lnTo>
                    <a:pt x="12797" y="26908"/>
                  </a:lnTo>
                  <a:lnTo>
                    <a:pt x="12990" y="27053"/>
                  </a:lnTo>
                  <a:lnTo>
                    <a:pt x="13183" y="27173"/>
                  </a:lnTo>
                  <a:lnTo>
                    <a:pt x="13376" y="27294"/>
                  </a:lnTo>
                  <a:lnTo>
                    <a:pt x="13580" y="27414"/>
                  </a:lnTo>
                  <a:lnTo>
                    <a:pt x="13785" y="27511"/>
                  </a:lnTo>
                  <a:lnTo>
                    <a:pt x="14002" y="27619"/>
                  </a:lnTo>
                  <a:lnTo>
                    <a:pt x="14219" y="27703"/>
                  </a:lnTo>
                  <a:lnTo>
                    <a:pt x="14436" y="27776"/>
                  </a:lnTo>
                  <a:lnTo>
                    <a:pt x="14665" y="27848"/>
                  </a:lnTo>
                  <a:lnTo>
                    <a:pt x="14894" y="27908"/>
                  </a:lnTo>
                  <a:lnTo>
                    <a:pt x="15123" y="27969"/>
                  </a:lnTo>
                  <a:lnTo>
                    <a:pt x="15352" y="28017"/>
                  </a:lnTo>
                  <a:lnTo>
                    <a:pt x="15593" y="28041"/>
                  </a:lnTo>
                  <a:lnTo>
                    <a:pt x="15834" y="28065"/>
                  </a:lnTo>
                  <a:lnTo>
                    <a:pt x="16075" y="28089"/>
                  </a:lnTo>
                  <a:lnTo>
                    <a:pt x="16521" y="28089"/>
                  </a:lnTo>
                  <a:lnTo>
                    <a:pt x="16725" y="28077"/>
                  </a:lnTo>
                  <a:lnTo>
                    <a:pt x="17135" y="28029"/>
                  </a:lnTo>
                  <a:lnTo>
                    <a:pt x="17545" y="27957"/>
                  </a:lnTo>
                  <a:lnTo>
                    <a:pt x="17943" y="27860"/>
                  </a:lnTo>
                  <a:lnTo>
                    <a:pt x="18328" y="27740"/>
                  </a:lnTo>
                  <a:lnTo>
                    <a:pt x="18702" y="27583"/>
                  </a:lnTo>
                  <a:lnTo>
                    <a:pt x="19075" y="27402"/>
                  </a:lnTo>
                  <a:lnTo>
                    <a:pt x="19256" y="27306"/>
                  </a:lnTo>
                  <a:lnTo>
                    <a:pt x="19425" y="27197"/>
                  </a:lnTo>
                  <a:lnTo>
                    <a:pt x="20545" y="26486"/>
                  </a:lnTo>
                  <a:lnTo>
                    <a:pt x="13773" y="8881"/>
                  </a:lnTo>
                  <a:lnTo>
                    <a:pt x="9363" y="2266"/>
                  </a:lnTo>
                  <a:lnTo>
                    <a:pt x="9182" y="2013"/>
                  </a:lnTo>
                  <a:lnTo>
                    <a:pt x="8977" y="1760"/>
                  </a:lnTo>
                  <a:lnTo>
                    <a:pt x="8760" y="1531"/>
                  </a:lnTo>
                  <a:lnTo>
                    <a:pt x="8543" y="1314"/>
                  </a:lnTo>
                  <a:lnTo>
                    <a:pt x="8302" y="1109"/>
                  </a:lnTo>
                  <a:lnTo>
                    <a:pt x="8049" y="928"/>
                  </a:lnTo>
                  <a:lnTo>
                    <a:pt x="7796" y="760"/>
                  </a:lnTo>
                  <a:lnTo>
                    <a:pt x="7519" y="603"/>
                  </a:lnTo>
                  <a:lnTo>
                    <a:pt x="7242" y="458"/>
                  </a:lnTo>
                  <a:lnTo>
                    <a:pt x="6953" y="338"/>
                  </a:lnTo>
                  <a:lnTo>
                    <a:pt x="6664" y="241"/>
                  </a:lnTo>
                  <a:lnTo>
                    <a:pt x="6362" y="157"/>
                  </a:lnTo>
                  <a:lnTo>
                    <a:pt x="6061" y="85"/>
                  </a:lnTo>
                  <a:lnTo>
                    <a:pt x="5748" y="37"/>
                  </a:lnTo>
                  <a:lnTo>
                    <a:pt x="54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7"/>
            <p:cNvSpPr/>
            <p:nvPr/>
          </p:nvSpPr>
          <p:spPr>
            <a:xfrm>
              <a:off x="1516515" y="3873432"/>
              <a:ext cx="363588" cy="789400"/>
            </a:xfrm>
            <a:custGeom>
              <a:avLst/>
              <a:gdLst/>
              <a:ahLst/>
              <a:cxnLst/>
              <a:rect l="l" t="t" r="r" b="b"/>
              <a:pathLst>
                <a:path w="7532" h="16353" extrusionOk="0">
                  <a:moveTo>
                    <a:pt x="1856" y="0"/>
                  </a:moveTo>
                  <a:lnTo>
                    <a:pt x="2555" y="13002"/>
                  </a:lnTo>
                  <a:lnTo>
                    <a:pt x="2555" y="13231"/>
                  </a:lnTo>
                  <a:lnTo>
                    <a:pt x="2543" y="13460"/>
                  </a:lnTo>
                  <a:lnTo>
                    <a:pt x="2494" y="13677"/>
                  </a:lnTo>
                  <a:lnTo>
                    <a:pt x="2422" y="13894"/>
                  </a:lnTo>
                  <a:lnTo>
                    <a:pt x="2338" y="14099"/>
                  </a:lnTo>
                  <a:lnTo>
                    <a:pt x="2229" y="14292"/>
                  </a:lnTo>
                  <a:lnTo>
                    <a:pt x="2097" y="14472"/>
                  </a:lnTo>
                  <a:lnTo>
                    <a:pt x="1964" y="14641"/>
                  </a:lnTo>
                  <a:lnTo>
                    <a:pt x="1796" y="14786"/>
                  </a:lnTo>
                  <a:lnTo>
                    <a:pt x="1627" y="14918"/>
                  </a:lnTo>
                  <a:lnTo>
                    <a:pt x="1446" y="15039"/>
                  </a:lnTo>
                  <a:lnTo>
                    <a:pt x="1241" y="15135"/>
                  </a:lnTo>
                  <a:lnTo>
                    <a:pt x="1036" y="15219"/>
                  </a:lnTo>
                  <a:lnTo>
                    <a:pt x="819" y="15280"/>
                  </a:lnTo>
                  <a:lnTo>
                    <a:pt x="591" y="15316"/>
                  </a:lnTo>
                  <a:lnTo>
                    <a:pt x="362" y="15328"/>
                  </a:lnTo>
                  <a:lnTo>
                    <a:pt x="0" y="15328"/>
                  </a:lnTo>
                  <a:lnTo>
                    <a:pt x="181" y="15448"/>
                  </a:lnTo>
                  <a:lnTo>
                    <a:pt x="362" y="15557"/>
                  </a:lnTo>
                  <a:lnTo>
                    <a:pt x="554" y="15665"/>
                  </a:lnTo>
                  <a:lnTo>
                    <a:pt x="747" y="15762"/>
                  </a:lnTo>
                  <a:lnTo>
                    <a:pt x="940" y="15846"/>
                  </a:lnTo>
                  <a:lnTo>
                    <a:pt x="1145" y="15930"/>
                  </a:lnTo>
                  <a:lnTo>
                    <a:pt x="1350" y="16015"/>
                  </a:lnTo>
                  <a:lnTo>
                    <a:pt x="1555" y="16087"/>
                  </a:lnTo>
                  <a:lnTo>
                    <a:pt x="1759" y="16147"/>
                  </a:lnTo>
                  <a:lnTo>
                    <a:pt x="1976" y="16195"/>
                  </a:lnTo>
                  <a:lnTo>
                    <a:pt x="2193" y="16244"/>
                  </a:lnTo>
                  <a:lnTo>
                    <a:pt x="2410" y="16280"/>
                  </a:lnTo>
                  <a:lnTo>
                    <a:pt x="2627" y="16316"/>
                  </a:lnTo>
                  <a:lnTo>
                    <a:pt x="2856" y="16340"/>
                  </a:lnTo>
                  <a:lnTo>
                    <a:pt x="3073" y="16352"/>
                  </a:lnTo>
                  <a:lnTo>
                    <a:pt x="3507" y="16352"/>
                  </a:lnTo>
                  <a:lnTo>
                    <a:pt x="3711" y="16340"/>
                  </a:lnTo>
                  <a:lnTo>
                    <a:pt x="4121" y="16292"/>
                  </a:lnTo>
                  <a:lnTo>
                    <a:pt x="4531" y="16220"/>
                  </a:lnTo>
                  <a:lnTo>
                    <a:pt x="4929" y="16123"/>
                  </a:lnTo>
                  <a:lnTo>
                    <a:pt x="5314" y="16003"/>
                  </a:lnTo>
                  <a:lnTo>
                    <a:pt x="5688" y="15846"/>
                  </a:lnTo>
                  <a:lnTo>
                    <a:pt x="6061" y="15665"/>
                  </a:lnTo>
                  <a:lnTo>
                    <a:pt x="6242" y="15569"/>
                  </a:lnTo>
                  <a:lnTo>
                    <a:pt x="6411" y="15460"/>
                  </a:lnTo>
                  <a:lnTo>
                    <a:pt x="7531" y="14749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7"/>
            <p:cNvSpPr/>
            <p:nvPr/>
          </p:nvSpPr>
          <p:spPr>
            <a:xfrm>
              <a:off x="1244831" y="3580846"/>
              <a:ext cx="75691" cy="643376"/>
            </a:xfrm>
            <a:custGeom>
              <a:avLst/>
              <a:gdLst/>
              <a:ahLst/>
              <a:cxnLst/>
              <a:rect l="l" t="t" r="r" b="b"/>
              <a:pathLst>
                <a:path w="1568" h="13328" extrusionOk="0">
                  <a:moveTo>
                    <a:pt x="1" y="0"/>
                  </a:moveTo>
                  <a:lnTo>
                    <a:pt x="1483" y="13327"/>
                  </a:lnTo>
                  <a:lnTo>
                    <a:pt x="1567" y="133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7"/>
            <p:cNvSpPr/>
            <p:nvPr/>
          </p:nvSpPr>
          <p:spPr>
            <a:xfrm>
              <a:off x="1167497" y="3538945"/>
              <a:ext cx="51217" cy="687593"/>
            </a:xfrm>
            <a:custGeom>
              <a:avLst/>
              <a:gdLst/>
              <a:ahLst/>
              <a:cxnLst/>
              <a:rect l="l" t="t" r="r" b="b"/>
              <a:pathLst>
                <a:path w="1061" h="14244" extrusionOk="0">
                  <a:moveTo>
                    <a:pt x="84" y="0"/>
                  </a:moveTo>
                  <a:lnTo>
                    <a:pt x="0" y="12"/>
                  </a:lnTo>
                  <a:lnTo>
                    <a:pt x="976" y="14244"/>
                  </a:lnTo>
                  <a:lnTo>
                    <a:pt x="1060" y="1424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7"/>
            <p:cNvSpPr/>
            <p:nvPr/>
          </p:nvSpPr>
          <p:spPr>
            <a:xfrm>
              <a:off x="988306" y="4196238"/>
              <a:ext cx="279256" cy="34949"/>
            </a:xfrm>
            <a:custGeom>
              <a:avLst/>
              <a:gdLst/>
              <a:ahLst/>
              <a:cxnLst/>
              <a:rect l="l" t="t" r="r" b="b"/>
              <a:pathLst>
                <a:path w="5785" h="724" extrusionOk="0">
                  <a:moveTo>
                    <a:pt x="5773" y="1"/>
                  </a:moveTo>
                  <a:lnTo>
                    <a:pt x="1" y="640"/>
                  </a:lnTo>
                  <a:lnTo>
                    <a:pt x="13" y="724"/>
                  </a:lnTo>
                  <a:lnTo>
                    <a:pt x="5785" y="97"/>
                  </a:lnTo>
                  <a:lnTo>
                    <a:pt x="5773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7"/>
            <p:cNvSpPr/>
            <p:nvPr/>
          </p:nvSpPr>
          <p:spPr>
            <a:xfrm>
              <a:off x="1019732" y="4291096"/>
              <a:ext cx="208296" cy="189663"/>
            </a:xfrm>
            <a:custGeom>
              <a:avLst/>
              <a:gdLst/>
              <a:ahLst/>
              <a:cxnLst/>
              <a:rect l="l" t="t" r="r" b="b"/>
              <a:pathLst>
                <a:path w="4315" h="3929" extrusionOk="0">
                  <a:moveTo>
                    <a:pt x="3760" y="0"/>
                  </a:moveTo>
                  <a:lnTo>
                    <a:pt x="0" y="265"/>
                  </a:lnTo>
                  <a:lnTo>
                    <a:pt x="109" y="1735"/>
                  </a:lnTo>
                  <a:lnTo>
                    <a:pt x="121" y="2000"/>
                  </a:lnTo>
                  <a:lnTo>
                    <a:pt x="97" y="2266"/>
                  </a:lnTo>
                  <a:lnTo>
                    <a:pt x="61" y="2531"/>
                  </a:lnTo>
                  <a:lnTo>
                    <a:pt x="0" y="2784"/>
                  </a:lnTo>
                  <a:lnTo>
                    <a:pt x="265" y="2796"/>
                  </a:lnTo>
                  <a:lnTo>
                    <a:pt x="543" y="2808"/>
                  </a:lnTo>
                  <a:lnTo>
                    <a:pt x="820" y="2832"/>
                  </a:lnTo>
                  <a:lnTo>
                    <a:pt x="1097" y="2868"/>
                  </a:lnTo>
                  <a:lnTo>
                    <a:pt x="1374" y="2916"/>
                  </a:lnTo>
                  <a:lnTo>
                    <a:pt x="1639" y="2976"/>
                  </a:lnTo>
                  <a:lnTo>
                    <a:pt x="1904" y="3061"/>
                  </a:lnTo>
                  <a:lnTo>
                    <a:pt x="2169" y="3145"/>
                  </a:lnTo>
                  <a:lnTo>
                    <a:pt x="2169" y="3928"/>
                  </a:lnTo>
                  <a:lnTo>
                    <a:pt x="4314" y="3928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7"/>
            <p:cNvSpPr/>
            <p:nvPr/>
          </p:nvSpPr>
          <p:spPr>
            <a:xfrm>
              <a:off x="768420" y="4613322"/>
              <a:ext cx="485766" cy="49528"/>
            </a:xfrm>
            <a:custGeom>
              <a:avLst/>
              <a:gdLst/>
              <a:ahLst/>
              <a:cxnLst/>
              <a:rect l="l" t="t" r="r" b="b"/>
              <a:pathLst>
                <a:path w="10063" h="1026" extrusionOk="0">
                  <a:moveTo>
                    <a:pt x="410" y="1"/>
                  </a:moveTo>
                  <a:lnTo>
                    <a:pt x="362" y="109"/>
                  </a:lnTo>
                  <a:lnTo>
                    <a:pt x="314" y="218"/>
                  </a:lnTo>
                  <a:lnTo>
                    <a:pt x="1" y="1025"/>
                  </a:lnTo>
                  <a:lnTo>
                    <a:pt x="10062" y="1025"/>
                  </a:lnTo>
                  <a:lnTo>
                    <a:pt x="9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7"/>
            <p:cNvSpPr/>
            <p:nvPr/>
          </p:nvSpPr>
          <p:spPr>
            <a:xfrm>
              <a:off x="788212" y="4425441"/>
              <a:ext cx="458396" cy="187925"/>
            </a:xfrm>
            <a:custGeom>
              <a:avLst/>
              <a:gdLst/>
              <a:ahLst/>
              <a:cxnLst/>
              <a:rect l="l" t="t" r="r" b="b"/>
              <a:pathLst>
                <a:path w="9496" h="3893" extrusionOk="0">
                  <a:moveTo>
                    <a:pt x="4796" y="1"/>
                  </a:moveTo>
                  <a:lnTo>
                    <a:pt x="4736" y="169"/>
                  </a:lnTo>
                  <a:lnTo>
                    <a:pt x="4676" y="326"/>
                  </a:lnTo>
                  <a:lnTo>
                    <a:pt x="4616" y="483"/>
                  </a:lnTo>
                  <a:lnTo>
                    <a:pt x="4531" y="639"/>
                  </a:lnTo>
                  <a:lnTo>
                    <a:pt x="4447" y="784"/>
                  </a:lnTo>
                  <a:lnTo>
                    <a:pt x="4350" y="929"/>
                  </a:lnTo>
                  <a:lnTo>
                    <a:pt x="4254" y="1061"/>
                  </a:lnTo>
                  <a:lnTo>
                    <a:pt x="4134" y="1194"/>
                  </a:lnTo>
                  <a:lnTo>
                    <a:pt x="3977" y="1362"/>
                  </a:lnTo>
                  <a:lnTo>
                    <a:pt x="3796" y="1519"/>
                  </a:lnTo>
                  <a:lnTo>
                    <a:pt x="3603" y="1664"/>
                  </a:lnTo>
                  <a:lnTo>
                    <a:pt x="3411" y="1784"/>
                  </a:lnTo>
                  <a:lnTo>
                    <a:pt x="3194" y="1905"/>
                  </a:lnTo>
                  <a:lnTo>
                    <a:pt x="2977" y="1989"/>
                  </a:lnTo>
                  <a:lnTo>
                    <a:pt x="2760" y="2073"/>
                  </a:lnTo>
                  <a:lnTo>
                    <a:pt x="2531" y="2134"/>
                  </a:lnTo>
                  <a:lnTo>
                    <a:pt x="2085" y="2230"/>
                  </a:lnTo>
                  <a:lnTo>
                    <a:pt x="1916" y="2266"/>
                  </a:lnTo>
                  <a:lnTo>
                    <a:pt x="1748" y="2326"/>
                  </a:lnTo>
                  <a:lnTo>
                    <a:pt x="1591" y="2387"/>
                  </a:lnTo>
                  <a:lnTo>
                    <a:pt x="1434" y="2459"/>
                  </a:lnTo>
                  <a:lnTo>
                    <a:pt x="1278" y="2531"/>
                  </a:lnTo>
                  <a:lnTo>
                    <a:pt x="1133" y="2616"/>
                  </a:lnTo>
                  <a:lnTo>
                    <a:pt x="989" y="2712"/>
                  </a:lnTo>
                  <a:lnTo>
                    <a:pt x="856" y="2820"/>
                  </a:lnTo>
                  <a:lnTo>
                    <a:pt x="723" y="2929"/>
                  </a:lnTo>
                  <a:lnTo>
                    <a:pt x="591" y="3049"/>
                  </a:lnTo>
                  <a:lnTo>
                    <a:pt x="482" y="3170"/>
                  </a:lnTo>
                  <a:lnTo>
                    <a:pt x="374" y="3302"/>
                  </a:lnTo>
                  <a:lnTo>
                    <a:pt x="266" y="3435"/>
                  </a:lnTo>
                  <a:lnTo>
                    <a:pt x="169" y="3580"/>
                  </a:lnTo>
                  <a:lnTo>
                    <a:pt x="85" y="3736"/>
                  </a:lnTo>
                  <a:lnTo>
                    <a:pt x="0" y="3893"/>
                  </a:lnTo>
                  <a:lnTo>
                    <a:pt x="9496" y="3893"/>
                  </a:lnTo>
                  <a:lnTo>
                    <a:pt x="9110" y="1145"/>
                  </a:lnTo>
                  <a:lnTo>
                    <a:pt x="6965" y="1145"/>
                  </a:lnTo>
                  <a:lnTo>
                    <a:pt x="6965" y="362"/>
                  </a:lnTo>
                  <a:lnTo>
                    <a:pt x="6700" y="278"/>
                  </a:lnTo>
                  <a:lnTo>
                    <a:pt x="6435" y="193"/>
                  </a:lnTo>
                  <a:lnTo>
                    <a:pt x="6170" y="133"/>
                  </a:lnTo>
                  <a:lnTo>
                    <a:pt x="5893" y="85"/>
                  </a:lnTo>
                  <a:lnTo>
                    <a:pt x="5616" y="49"/>
                  </a:lnTo>
                  <a:lnTo>
                    <a:pt x="5339" y="25"/>
                  </a:lnTo>
                  <a:lnTo>
                    <a:pt x="5061" y="13"/>
                  </a:lnTo>
                  <a:lnTo>
                    <a:pt x="479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1019732" y="4291096"/>
              <a:ext cx="184449" cy="67485"/>
            </a:xfrm>
            <a:custGeom>
              <a:avLst/>
              <a:gdLst/>
              <a:ahLst/>
              <a:cxnLst/>
              <a:rect l="l" t="t" r="r" b="b"/>
              <a:pathLst>
                <a:path w="3821" h="1398" extrusionOk="0">
                  <a:moveTo>
                    <a:pt x="3760" y="0"/>
                  </a:moveTo>
                  <a:lnTo>
                    <a:pt x="0" y="265"/>
                  </a:lnTo>
                  <a:lnTo>
                    <a:pt x="85" y="1398"/>
                  </a:lnTo>
                  <a:lnTo>
                    <a:pt x="3820" y="422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1821894" y="2990991"/>
              <a:ext cx="302524" cy="182084"/>
            </a:xfrm>
            <a:custGeom>
              <a:avLst/>
              <a:gdLst/>
              <a:ahLst/>
              <a:cxnLst/>
              <a:rect l="l" t="t" r="r" b="b"/>
              <a:pathLst>
                <a:path w="6267" h="3772" extrusionOk="0">
                  <a:moveTo>
                    <a:pt x="868" y="0"/>
                  </a:moveTo>
                  <a:lnTo>
                    <a:pt x="0" y="3772"/>
                  </a:lnTo>
                  <a:lnTo>
                    <a:pt x="6266" y="1386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7"/>
            <p:cNvSpPr/>
            <p:nvPr/>
          </p:nvSpPr>
          <p:spPr>
            <a:xfrm>
              <a:off x="1165132" y="2740258"/>
              <a:ext cx="734707" cy="521246"/>
            </a:xfrm>
            <a:custGeom>
              <a:avLst/>
              <a:gdLst/>
              <a:ahLst/>
              <a:cxnLst/>
              <a:rect l="l" t="t" r="r" b="b"/>
              <a:pathLst>
                <a:path w="15220" h="10798" extrusionOk="0">
                  <a:moveTo>
                    <a:pt x="10328" y="1"/>
                  </a:moveTo>
                  <a:lnTo>
                    <a:pt x="10147" y="13"/>
                  </a:lnTo>
                  <a:lnTo>
                    <a:pt x="9978" y="25"/>
                  </a:lnTo>
                  <a:lnTo>
                    <a:pt x="9798" y="49"/>
                  </a:lnTo>
                  <a:lnTo>
                    <a:pt x="9629" y="85"/>
                  </a:lnTo>
                  <a:lnTo>
                    <a:pt x="9460" y="133"/>
                  </a:lnTo>
                  <a:lnTo>
                    <a:pt x="9291" y="182"/>
                  </a:lnTo>
                  <a:lnTo>
                    <a:pt x="9135" y="254"/>
                  </a:lnTo>
                  <a:lnTo>
                    <a:pt x="8966" y="326"/>
                  </a:lnTo>
                  <a:lnTo>
                    <a:pt x="8821" y="410"/>
                  </a:lnTo>
                  <a:lnTo>
                    <a:pt x="8665" y="495"/>
                  </a:lnTo>
                  <a:lnTo>
                    <a:pt x="8520" y="603"/>
                  </a:lnTo>
                  <a:lnTo>
                    <a:pt x="8388" y="724"/>
                  </a:lnTo>
                  <a:lnTo>
                    <a:pt x="8231" y="664"/>
                  </a:lnTo>
                  <a:lnTo>
                    <a:pt x="8074" y="615"/>
                  </a:lnTo>
                  <a:lnTo>
                    <a:pt x="7918" y="567"/>
                  </a:lnTo>
                  <a:lnTo>
                    <a:pt x="7749" y="531"/>
                  </a:lnTo>
                  <a:lnTo>
                    <a:pt x="7424" y="483"/>
                  </a:lnTo>
                  <a:lnTo>
                    <a:pt x="7098" y="459"/>
                  </a:lnTo>
                  <a:lnTo>
                    <a:pt x="6761" y="459"/>
                  </a:lnTo>
                  <a:lnTo>
                    <a:pt x="6436" y="495"/>
                  </a:lnTo>
                  <a:lnTo>
                    <a:pt x="6098" y="543"/>
                  </a:lnTo>
                  <a:lnTo>
                    <a:pt x="5785" y="627"/>
                  </a:lnTo>
                  <a:lnTo>
                    <a:pt x="5459" y="736"/>
                  </a:lnTo>
                  <a:lnTo>
                    <a:pt x="5158" y="868"/>
                  </a:lnTo>
                  <a:lnTo>
                    <a:pt x="4869" y="1013"/>
                  </a:lnTo>
                  <a:lnTo>
                    <a:pt x="4580" y="1194"/>
                  </a:lnTo>
                  <a:lnTo>
                    <a:pt x="4315" y="1387"/>
                  </a:lnTo>
                  <a:lnTo>
                    <a:pt x="4062" y="1603"/>
                  </a:lnTo>
                  <a:lnTo>
                    <a:pt x="3953" y="1724"/>
                  </a:lnTo>
                  <a:lnTo>
                    <a:pt x="3833" y="1844"/>
                  </a:lnTo>
                  <a:lnTo>
                    <a:pt x="3724" y="1977"/>
                  </a:lnTo>
                  <a:lnTo>
                    <a:pt x="3628" y="2110"/>
                  </a:lnTo>
                  <a:lnTo>
                    <a:pt x="3495" y="2302"/>
                  </a:lnTo>
                  <a:lnTo>
                    <a:pt x="3375" y="2495"/>
                  </a:lnTo>
                  <a:lnTo>
                    <a:pt x="3266" y="2700"/>
                  </a:lnTo>
                  <a:lnTo>
                    <a:pt x="3158" y="2917"/>
                  </a:lnTo>
                  <a:lnTo>
                    <a:pt x="3074" y="3122"/>
                  </a:lnTo>
                  <a:lnTo>
                    <a:pt x="2989" y="3339"/>
                  </a:lnTo>
                  <a:lnTo>
                    <a:pt x="2833" y="3784"/>
                  </a:lnTo>
                  <a:lnTo>
                    <a:pt x="2712" y="4242"/>
                  </a:lnTo>
                  <a:lnTo>
                    <a:pt x="2592" y="4700"/>
                  </a:lnTo>
                  <a:lnTo>
                    <a:pt x="2387" y="5616"/>
                  </a:lnTo>
                  <a:lnTo>
                    <a:pt x="2266" y="6074"/>
                  </a:lnTo>
                  <a:lnTo>
                    <a:pt x="2134" y="6532"/>
                  </a:lnTo>
                  <a:lnTo>
                    <a:pt x="1989" y="6990"/>
                  </a:lnTo>
                  <a:lnTo>
                    <a:pt x="1905" y="7207"/>
                  </a:lnTo>
                  <a:lnTo>
                    <a:pt x="1808" y="7424"/>
                  </a:lnTo>
                  <a:lnTo>
                    <a:pt x="1700" y="7640"/>
                  </a:lnTo>
                  <a:lnTo>
                    <a:pt x="1591" y="7845"/>
                  </a:lnTo>
                  <a:lnTo>
                    <a:pt x="1471" y="8038"/>
                  </a:lnTo>
                  <a:lnTo>
                    <a:pt x="1350" y="8231"/>
                  </a:lnTo>
                  <a:lnTo>
                    <a:pt x="1206" y="8412"/>
                  </a:lnTo>
                  <a:lnTo>
                    <a:pt x="1061" y="8592"/>
                  </a:lnTo>
                  <a:lnTo>
                    <a:pt x="893" y="8761"/>
                  </a:lnTo>
                  <a:lnTo>
                    <a:pt x="724" y="8906"/>
                  </a:lnTo>
                  <a:lnTo>
                    <a:pt x="447" y="9135"/>
                  </a:lnTo>
                  <a:lnTo>
                    <a:pt x="314" y="9243"/>
                  </a:lnTo>
                  <a:lnTo>
                    <a:pt x="206" y="9376"/>
                  </a:lnTo>
                  <a:lnTo>
                    <a:pt x="97" y="9508"/>
                  </a:lnTo>
                  <a:lnTo>
                    <a:pt x="61" y="9581"/>
                  </a:lnTo>
                  <a:lnTo>
                    <a:pt x="37" y="9641"/>
                  </a:lnTo>
                  <a:lnTo>
                    <a:pt x="13" y="9725"/>
                  </a:lnTo>
                  <a:lnTo>
                    <a:pt x="1" y="9797"/>
                  </a:lnTo>
                  <a:lnTo>
                    <a:pt x="1" y="9870"/>
                  </a:lnTo>
                  <a:lnTo>
                    <a:pt x="1" y="9954"/>
                  </a:lnTo>
                  <a:lnTo>
                    <a:pt x="37" y="10063"/>
                  </a:lnTo>
                  <a:lnTo>
                    <a:pt x="97" y="10159"/>
                  </a:lnTo>
                  <a:lnTo>
                    <a:pt x="170" y="10255"/>
                  </a:lnTo>
                  <a:lnTo>
                    <a:pt x="254" y="10328"/>
                  </a:lnTo>
                  <a:lnTo>
                    <a:pt x="362" y="10400"/>
                  </a:lnTo>
                  <a:lnTo>
                    <a:pt x="459" y="10460"/>
                  </a:lnTo>
                  <a:lnTo>
                    <a:pt x="579" y="10508"/>
                  </a:lnTo>
                  <a:lnTo>
                    <a:pt x="688" y="10557"/>
                  </a:lnTo>
                  <a:lnTo>
                    <a:pt x="1013" y="10653"/>
                  </a:lnTo>
                  <a:lnTo>
                    <a:pt x="1362" y="10737"/>
                  </a:lnTo>
                  <a:lnTo>
                    <a:pt x="1700" y="10786"/>
                  </a:lnTo>
                  <a:lnTo>
                    <a:pt x="2049" y="10798"/>
                  </a:lnTo>
                  <a:lnTo>
                    <a:pt x="2399" y="10798"/>
                  </a:lnTo>
                  <a:lnTo>
                    <a:pt x="2748" y="10761"/>
                  </a:lnTo>
                  <a:lnTo>
                    <a:pt x="3086" y="10701"/>
                  </a:lnTo>
                  <a:lnTo>
                    <a:pt x="3423" y="10617"/>
                  </a:lnTo>
                  <a:lnTo>
                    <a:pt x="3688" y="10532"/>
                  </a:lnTo>
                  <a:lnTo>
                    <a:pt x="3953" y="10472"/>
                  </a:lnTo>
                  <a:lnTo>
                    <a:pt x="4206" y="10412"/>
                  </a:lnTo>
                  <a:lnTo>
                    <a:pt x="4483" y="10364"/>
                  </a:lnTo>
                  <a:lnTo>
                    <a:pt x="4749" y="10328"/>
                  </a:lnTo>
                  <a:lnTo>
                    <a:pt x="5014" y="10291"/>
                  </a:lnTo>
                  <a:lnTo>
                    <a:pt x="5556" y="10243"/>
                  </a:lnTo>
                  <a:lnTo>
                    <a:pt x="6098" y="10207"/>
                  </a:lnTo>
                  <a:lnTo>
                    <a:pt x="6652" y="10195"/>
                  </a:lnTo>
                  <a:lnTo>
                    <a:pt x="7749" y="10195"/>
                  </a:lnTo>
                  <a:lnTo>
                    <a:pt x="8303" y="10183"/>
                  </a:lnTo>
                  <a:lnTo>
                    <a:pt x="8846" y="10183"/>
                  </a:lnTo>
                  <a:lnTo>
                    <a:pt x="9400" y="10159"/>
                  </a:lnTo>
                  <a:lnTo>
                    <a:pt x="9942" y="10123"/>
                  </a:lnTo>
                  <a:lnTo>
                    <a:pt x="10472" y="10063"/>
                  </a:lnTo>
                  <a:lnTo>
                    <a:pt x="10749" y="10026"/>
                  </a:lnTo>
                  <a:lnTo>
                    <a:pt x="11015" y="9978"/>
                  </a:lnTo>
                  <a:lnTo>
                    <a:pt x="11268" y="9918"/>
                  </a:lnTo>
                  <a:lnTo>
                    <a:pt x="11533" y="9858"/>
                  </a:lnTo>
                  <a:lnTo>
                    <a:pt x="11798" y="9773"/>
                  </a:lnTo>
                  <a:lnTo>
                    <a:pt x="12051" y="9689"/>
                  </a:lnTo>
                  <a:lnTo>
                    <a:pt x="12449" y="9544"/>
                  </a:lnTo>
                  <a:lnTo>
                    <a:pt x="12858" y="9376"/>
                  </a:lnTo>
                  <a:lnTo>
                    <a:pt x="13244" y="9183"/>
                  </a:lnTo>
                  <a:lnTo>
                    <a:pt x="13437" y="9074"/>
                  </a:lnTo>
                  <a:lnTo>
                    <a:pt x="13617" y="8966"/>
                  </a:lnTo>
                  <a:lnTo>
                    <a:pt x="13786" y="8845"/>
                  </a:lnTo>
                  <a:lnTo>
                    <a:pt x="13967" y="8725"/>
                  </a:lnTo>
                  <a:lnTo>
                    <a:pt x="14123" y="8592"/>
                  </a:lnTo>
                  <a:lnTo>
                    <a:pt x="14280" y="8448"/>
                  </a:lnTo>
                  <a:lnTo>
                    <a:pt x="14425" y="8291"/>
                  </a:lnTo>
                  <a:lnTo>
                    <a:pt x="14557" y="8135"/>
                  </a:lnTo>
                  <a:lnTo>
                    <a:pt x="14690" y="7966"/>
                  </a:lnTo>
                  <a:lnTo>
                    <a:pt x="14798" y="7785"/>
                  </a:lnTo>
                  <a:lnTo>
                    <a:pt x="14907" y="7568"/>
                  </a:lnTo>
                  <a:lnTo>
                    <a:pt x="15003" y="7351"/>
                  </a:lnTo>
                  <a:lnTo>
                    <a:pt x="15075" y="7122"/>
                  </a:lnTo>
                  <a:lnTo>
                    <a:pt x="15136" y="6893"/>
                  </a:lnTo>
                  <a:lnTo>
                    <a:pt x="15184" y="6652"/>
                  </a:lnTo>
                  <a:lnTo>
                    <a:pt x="15208" y="6423"/>
                  </a:lnTo>
                  <a:lnTo>
                    <a:pt x="15220" y="6170"/>
                  </a:lnTo>
                  <a:lnTo>
                    <a:pt x="15208" y="5929"/>
                  </a:lnTo>
                  <a:lnTo>
                    <a:pt x="15196" y="5688"/>
                  </a:lnTo>
                  <a:lnTo>
                    <a:pt x="15172" y="5447"/>
                  </a:lnTo>
                  <a:lnTo>
                    <a:pt x="15136" y="5194"/>
                  </a:lnTo>
                  <a:lnTo>
                    <a:pt x="15087" y="4953"/>
                  </a:lnTo>
                  <a:lnTo>
                    <a:pt x="15027" y="4712"/>
                  </a:lnTo>
                  <a:lnTo>
                    <a:pt x="14967" y="4471"/>
                  </a:lnTo>
                  <a:lnTo>
                    <a:pt x="14895" y="4230"/>
                  </a:lnTo>
                  <a:lnTo>
                    <a:pt x="14810" y="4001"/>
                  </a:lnTo>
                  <a:lnTo>
                    <a:pt x="14690" y="3664"/>
                  </a:lnTo>
                  <a:lnTo>
                    <a:pt x="14557" y="3339"/>
                  </a:lnTo>
                  <a:lnTo>
                    <a:pt x="14401" y="3013"/>
                  </a:lnTo>
                  <a:lnTo>
                    <a:pt x="14244" y="2700"/>
                  </a:lnTo>
                  <a:lnTo>
                    <a:pt x="14063" y="2387"/>
                  </a:lnTo>
                  <a:lnTo>
                    <a:pt x="13870" y="2085"/>
                  </a:lnTo>
                  <a:lnTo>
                    <a:pt x="13666" y="1796"/>
                  </a:lnTo>
                  <a:lnTo>
                    <a:pt x="13437" y="1519"/>
                  </a:lnTo>
                  <a:lnTo>
                    <a:pt x="13196" y="1266"/>
                  </a:lnTo>
                  <a:lnTo>
                    <a:pt x="12931" y="1025"/>
                  </a:lnTo>
                  <a:lnTo>
                    <a:pt x="12653" y="796"/>
                  </a:lnTo>
                  <a:lnTo>
                    <a:pt x="12352" y="603"/>
                  </a:lnTo>
                  <a:lnTo>
                    <a:pt x="12195" y="507"/>
                  </a:lnTo>
                  <a:lnTo>
                    <a:pt x="12039" y="423"/>
                  </a:lnTo>
                  <a:lnTo>
                    <a:pt x="11882" y="350"/>
                  </a:lnTo>
                  <a:lnTo>
                    <a:pt x="11713" y="278"/>
                  </a:lnTo>
                  <a:lnTo>
                    <a:pt x="11557" y="218"/>
                  </a:lnTo>
                  <a:lnTo>
                    <a:pt x="11388" y="157"/>
                  </a:lnTo>
                  <a:lnTo>
                    <a:pt x="11207" y="109"/>
                  </a:lnTo>
                  <a:lnTo>
                    <a:pt x="11039" y="73"/>
                  </a:lnTo>
                  <a:lnTo>
                    <a:pt x="10858" y="37"/>
                  </a:lnTo>
                  <a:lnTo>
                    <a:pt x="10689" y="25"/>
                  </a:lnTo>
                  <a:lnTo>
                    <a:pt x="10508" y="13"/>
                  </a:lnTo>
                  <a:lnTo>
                    <a:pt x="103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7"/>
            <p:cNvSpPr/>
            <p:nvPr/>
          </p:nvSpPr>
          <p:spPr>
            <a:xfrm>
              <a:off x="978989" y="3119544"/>
              <a:ext cx="1009861" cy="366485"/>
            </a:xfrm>
            <a:custGeom>
              <a:avLst/>
              <a:gdLst/>
              <a:ahLst/>
              <a:cxnLst/>
              <a:rect l="l" t="t" r="r" b="b"/>
              <a:pathLst>
                <a:path w="20920" h="7592" extrusionOk="0">
                  <a:moveTo>
                    <a:pt x="18919" y="0"/>
                  </a:moveTo>
                  <a:lnTo>
                    <a:pt x="14630" y="1133"/>
                  </a:lnTo>
                  <a:lnTo>
                    <a:pt x="14148" y="1049"/>
                  </a:lnTo>
                  <a:lnTo>
                    <a:pt x="13678" y="976"/>
                  </a:lnTo>
                  <a:lnTo>
                    <a:pt x="13196" y="916"/>
                  </a:lnTo>
                  <a:lnTo>
                    <a:pt x="12714" y="868"/>
                  </a:lnTo>
                  <a:lnTo>
                    <a:pt x="12232" y="832"/>
                  </a:lnTo>
                  <a:lnTo>
                    <a:pt x="11750" y="808"/>
                  </a:lnTo>
                  <a:lnTo>
                    <a:pt x="11268" y="796"/>
                  </a:lnTo>
                  <a:lnTo>
                    <a:pt x="10786" y="796"/>
                  </a:lnTo>
                  <a:lnTo>
                    <a:pt x="10304" y="820"/>
                  </a:lnTo>
                  <a:lnTo>
                    <a:pt x="9822" y="844"/>
                  </a:lnTo>
                  <a:lnTo>
                    <a:pt x="9340" y="892"/>
                  </a:lnTo>
                  <a:lnTo>
                    <a:pt x="8858" y="952"/>
                  </a:lnTo>
                  <a:lnTo>
                    <a:pt x="8376" y="1025"/>
                  </a:lnTo>
                  <a:lnTo>
                    <a:pt x="7906" y="1109"/>
                  </a:lnTo>
                  <a:lnTo>
                    <a:pt x="7424" y="1205"/>
                  </a:lnTo>
                  <a:lnTo>
                    <a:pt x="6954" y="1314"/>
                  </a:lnTo>
                  <a:lnTo>
                    <a:pt x="1" y="3049"/>
                  </a:lnTo>
                  <a:lnTo>
                    <a:pt x="1" y="5025"/>
                  </a:lnTo>
                  <a:lnTo>
                    <a:pt x="17726" y="7592"/>
                  </a:lnTo>
                  <a:lnTo>
                    <a:pt x="20920" y="6797"/>
                  </a:lnTo>
                  <a:lnTo>
                    <a:pt x="20920" y="6339"/>
                  </a:lnTo>
                  <a:lnTo>
                    <a:pt x="20908" y="5893"/>
                  </a:lnTo>
                  <a:lnTo>
                    <a:pt x="20871" y="5447"/>
                  </a:lnTo>
                  <a:lnTo>
                    <a:pt x="20811" y="5001"/>
                  </a:lnTo>
                  <a:lnTo>
                    <a:pt x="20751" y="4555"/>
                  </a:lnTo>
                  <a:lnTo>
                    <a:pt x="20667" y="4109"/>
                  </a:lnTo>
                  <a:lnTo>
                    <a:pt x="20558" y="3676"/>
                  </a:lnTo>
                  <a:lnTo>
                    <a:pt x="20438" y="3242"/>
                  </a:lnTo>
                  <a:lnTo>
                    <a:pt x="20305" y="2820"/>
                  </a:lnTo>
                  <a:lnTo>
                    <a:pt x="20161" y="2386"/>
                  </a:lnTo>
                  <a:lnTo>
                    <a:pt x="19992" y="1977"/>
                  </a:lnTo>
                  <a:lnTo>
                    <a:pt x="19799" y="1567"/>
                  </a:lnTo>
                  <a:lnTo>
                    <a:pt x="19606" y="1157"/>
                  </a:lnTo>
                  <a:lnTo>
                    <a:pt x="19389" y="772"/>
                  </a:lnTo>
                  <a:lnTo>
                    <a:pt x="19160" y="386"/>
                  </a:lnTo>
                  <a:lnTo>
                    <a:pt x="1891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1892276" y="3037527"/>
              <a:ext cx="518302" cy="501455"/>
            </a:xfrm>
            <a:custGeom>
              <a:avLst/>
              <a:gdLst/>
              <a:ahLst/>
              <a:cxnLst/>
              <a:rect l="l" t="t" r="r" b="b"/>
              <a:pathLst>
                <a:path w="10737" h="10388" extrusionOk="0">
                  <a:moveTo>
                    <a:pt x="6821" y="0"/>
                  </a:moveTo>
                  <a:lnTo>
                    <a:pt x="6604" y="12"/>
                  </a:lnTo>
                  <a:lnTo>
                    <a:pt x="6375" y="49"/>
                  </a:lnTo>
                  <a:lnTo>
                    <a:pt x="6146" y="85"/>
                  </a:lnTo>
                  <a:lnTo>
                    <a:pt x="5917" y="133"/>
                  </a:lnTo>
                  <a:lnTo>
                    <a:pt x="0" y="1699"/>
                  </a:lnTo>
                  <a:lnTo>
                    <a:pt x="157" y="1940"/>
                  </a:lnTo>
                  <a:lnTo>
                    <a:pt x="302" y="2181"/>
                  </a:lnTo>
                  <a:lnTo>
                    <a:pt x="591" y="2675"/>
                  </a:lnTo>
                  <a:lnTo>
                    <a:pt x="844" y="3182"/>
                  </a:lnTo>
                  <a:lnTo>
                    <a:pt x="1085" y="3700"/>
                  </a:lnTo>
                  <a:lnTo>
                    <a:pt x="1290" y="4230"/>
                  </a:lnTo>
                  <a:lnTo>
                    <a:pt x="1470" y="4772"/>
                  </a:lnTo>
                  <a:lnTo>
                    <a:pt x="1627" y="5314"/>
                  </a:lnTo>
                  <a:lnTo>
                    <a:pt x="1760" y="5869"/>
                  </a:lnTo>
                  <a:lnTo>
                    <a:pt x="1856" y="6423"/>
                  </a:lnTo>
                  <a:lnTo>
                    <a:pt x="1940" y="6989"/>
                  </a:lnTo>
                  <a:lnTo>
                    <a:pt x="1989" y="7556"/>
                  </a:lnTo>
                  <a:lnTo>
                    <a:pt x="2001" y="8134"/>
                  </a:lnTo>
                  <a:lnTo>
                    <a:pt x="2001" y="8700"/>
                  </a:lnTo>
                  <a:lnTo>
                    <a:pt x="1965" y="9267"/>
                  </a:lnTo>
                  <a:lnTo>
                    <a:pt x="1928" y="9544"/>
                  </a:lnTo>
                  <a:lnTo>
                    <a:pt x="1892" y="9833"/>
                  </a:lnTo>
                  <a:lnTo>
                    <a:pt x="1856" y="10110"/>
                  </a:lnTo>
                  <a:lnTo>
                    <a:pt x="1808" y="10387"/>
                  </a:lnTo>
                  <a:lnTo>
                    <a:pt x="8496" y="7327"/>
                  </a:lnTo>
                  <a:lnTo>
                    <a:pt x="8749" y="7194"/>
                  </a:lnTo>
                  <a:lnTo>
                    <a:pt x="8990" y="7062"/>
                  </a:lnTo>
                  <a:lnTo>
                    <a:pt x="9207" y="6905"/>
                  </a:lnTo>
                  <a:lnTo>
                    <a:pt x="9423" y="6724"/>
                  </a:lnTo>
                  <a:lnTo>
                    <a:pt x="9616" y="6543"/>
                  </a:lnTo>
                  <a:lnTo>
                    <a:pt x="9809" y="6339"/>
                  </a:lnTo>
                  <a:lnTo>
                    <a:pt x="9978" y="6134"/>
                  </a:lnTo>
                  <a:lnTo>
                    <a:pt x="10122" y="5905"/>
                  </a:lnTo>
                  <a:lnTo>
                    <a:pt x="10267" y="5676"/>
                  </a:lnTo>
                  <a:lnTo>
                    <a:pt x="10387" y="5435"/>
                  </a:lnTo>
                  <a:lnTo>
                    <a:pt x="10484" y="5182"/>
                  </a:lnTo>
                  <a:lnTo>
                    <a:pt x="10580" y="4929"/>
                  </a:lnTo>
                  <a:lnTo>
                    <a:pt x="10641" y="4664"/>
                  </a:lnTo>
                  <a:lnTo>
                    <a:pt x="10689" y="4399"/>
                  </a:lnTo>
                  <a:lnTo>
                    <a:pt x="10725" y="4121"/>
                  </a:lnTo>
                  <a:lnTo>
                    <a:pt x="10737" y="3844"/>
                  </a:lnTo>
                  <a:lnTo>
                    <a:pt x="10725" y="3603"/>
                  </a:lnTo>
                  <a:lnTo>
                    <a:pt x="10701" y="3374"/>
                  </a:lnTo>
                  <a:lnTo>
                    <a:pt x="10677" y="3157"/>
                  </a:lnTo>
                  <a:lnTo>
                    <a:pt x="10628" y="2928"/>
                  </a:lnTo>
                  <a:lnTo>
                    <a:pt x="10568" y="2724"/>
                  </a:lnTo>
                  <a:lnTo>
                    <a:pt x="10496" y="2507"/>
                  </a:lnTo>
                  <a:lnTo>
                    <a:pt x="10412" y="2302"/>
                  </a:lnTo>
                  <a:lnTo>
                    <a:pt x="10327" y="2109"/>
                  </a:lnTo>
                  <a:lnTo>
                    <a:pt x="10219" y="1916"/>
                  </a:lnTo>
                  <a:lnTo>
                    <a:pt x="10110" y="1736"/>
                  </a:lnTo>
                  <a:lnTo>
                    <a:pt x="9990" y="1555"/>
                  </a:lnTo>
                  <a:lnTo>
                    <a:pt x="9857" y="1398"/>
                  </a:lnTo>
                  <a:lnTo>
                    <a:pt x="9713" y="1229"/>
                  </a:lnTo>
                  <a:lnTo>
                    <a:pt x="9556" y="1085"/>
                  </a:lnTo>
                  <a:lnTo>
                    <a:pt x="9399" y="940"/>
                  </a:lnTo>
                  <a:lnTo>
                    <a:pt x="9243" y="808"/>
                  </a:lnTo>
                  <a:lnTo>
                    <a:pt x="9062" y="675"/>
                  </a:lnTo>
                  <a:lnTo>
                    <a:pt x="8893" y="567"/>
                  </a:lnTo>
                  <a:lnTo>
                    <a:pt x="8700" y="458"/>
                  </a:lnTo>
                  <a:lnTo>
                    <a:pt x="8508" y="362"/>
                  </a:lnTo>
                  <a:lnTo>
                    <a:pt x="8315" y="277"/>
                  </a:lnTo>
                  <a:lnTo>
                    <a:pt x="8110" y="205"/>
                  </a:lnTo>
                  <a:lnTo>
                    <a:pt x="7905" y="145"/>
                  </a:lnTo>
                  <a:lnTo>
                    <a:pt x="7700" y="85"/>
                  </a:lnTo>
                  <a:lnTo>
                    <a:pt x="7483" y="49"/>
                  </a:lnTo>
                  <a:lnTo>
                    <a:pt x="7267" y="24"/>
                  </a:lnTo>
                  <a:lnTo>
                    <a:pt x="7050" y="12"/>
                  </a:lnTo>
                  <a:lnTo>
                    <a:pt x="68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1892276" y="3120123"/>
              <a:ext cx="96593" cy="345004"/>
            </a:xfrm>
            <a:custGeom>
              <a:avLst/>
              <a:gdLst/>
              <a:ahLst/>
              <a:cxnLst/>
              <a:rect l="l" t="t" r="r" b="b"/>
              <a:pathLst>
                <a:path w="2001" h="7147" extrusionOk="0">
                  <a:moveTo>
                    <a:pt x="0" y="0"/>
                  </a:moveTo>
                  <a:lnTo>
                    <a:pt x="193" y="579"/>
                  </a:lnTo>
                  <a:lnTo>
                    <a:pt x="362" y="1145"/>
                  </a:lnTo>
                  <a:lnTo>
                    <a:pt x="506" y="1699"/>
                  </a:lnTo>
                  <a:lnTo>
                    <a:pt x="615" y="2242"/>
                  </a:lnTo>
                  <a:lnTo>
                    <a:pt x="711" y="2760"/>
                  </a:lnTo>
                  <a:lnTo>
                    <a:pt x="772" y="3266"/>
                  </a:lnTo>
                  <a:lnTo>
                    <a:pt x="820" y="3748"/>
                  </a:lnTo>
                  <a:lnTo>
                    <a:pt x="856" y="4218"/>
                  </a:lnTo>
                  <a:lnTo>
                    <a:pt x="856" y="4664"/>
                  </a:lnTo>
                  <a:lnTo>
                    <a:pt x="856" y="5086"/>
                  </a:lnTo>
                  <a:lnTo>
                    <a:pt x="832" y="5495"/>
                  </a:lnTo>
                  <a:lnTo>
                    <a:pt x="796" y="5869"/>
                  </a:lnTo>
                  <a:lnTo>
                    <a:pt x="747" y="6230"/>
                  </a:lnTo>
                  <a:lnTo>
                    <a:pt x="687" y="6556"/>
                  </a:lnTo>
                  <a:lnTo>
                    <a:pt x="627" y="6869"/>
                  </a:lnTo>
                  <a:lnTo>
                    <a:pt x="543" y="7146"/>
                  </a:lnTo>
                  <a:lnTo>
                    <a:pt x="543" y="7146"/>
                  </a:lnTo>
                  <a:lnTo>
                    <a:pt x="2001" y="6785"/>
                  </a:lnTo>
                  <a:lnTo>
                    <a:pt x="2001" y="6327"/>
                  </a:lnTo>
                  <a:lnTo>
                    <a:pt x="1989" y="5881"/>
                  </a:lnTo>
                  <a:lnTo>
                    <a:pt x="1952" y="5435"/>
                  </a:lnTo>
                  <a:lnTo>
                    <a:pt x="1892" y="4989"/>
                  </a:lnTo>
                  <a:lnTo>
                    <a:pt x="1832" y="4543"/>
                  </a:lnTo>
                  <a:lnTo>
                    <a:pt x="1748" y="4109"/>
                  </a:lnTo>
                  <a:lnTo>
                    <a:pt x="1639" y="3664"/>
                  </a:lnTo>
                  <a:lnTo>
                    <a:pt x="1519" y="3230"/>
                  </a:lnTo>
                  <a:lnTo>
                    <a:pt x="1386" y="2808"/>
                  </a:lnTo>
                  <a:lnTo>
                    <a:pt x="1242" y="2386"/>
                  </a:lnTo>
                  <a:lnTo>
                    <a:pt x="1073" y="1965"/>
                  </a:lnTo>
                  <a:lnTo>
                    <a:pt x="892" y="1555"/>
                  </a:lnTo>
                  <a:lnTo>
                    <a:pt x="687" y="1157"/>
                  </a:lnTo>
                  <a:lnTo>
                    <a:pt x="470" y="760"/>
                  </a:lnTo>
                  <a:lnTo>
                    <a:pt x="241" y="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1932971" y="3447611"/>
              <a:ext cx="55900" cy="91380"/>
            </a:xfrm>
            <a:custGeom>
              <a:avLst/>
              <a:gdLst/>
              <a:ahLst/>
              <a:cxnLst/>
              <a:rect l="l" t="t" r="r" b="b"/>
              <a:pathLst>
                <a:path w="1158" h="1893" extrusionOk="0">
                  <a:moveTo>
                    <a:pt x="1158" y="1"/>
                  </a:moveTo>
                  <a:lnTo>
                    <a:pt x="1" y="290"/>
                  </a:lnTo>
                  <a:lnTo>
                    <a:pt x="145" y="603"/>
                  </a:lnTo>
                  <a:lnTo>
                    <a:pt x="314" y="904"/>
                  </a:lnTo>
                  <a:lnTo>
                    <a:pt x="471" y="1181"/>
                  </a:lnTo>
                  <a:lnTo>
                    <a:pt x="627" y="1422"/>
                  </a:lnTo>
                  <a:lnTo>
                    <a:pt x="868" y="1772"/>
                  </a:lnTo>
                  <a:lnTo>
                    <a:pt x="965" y="1892"/>
                  </a:lnTo>
                  <a:lnTo>
                    <a:pt x="1037" y="1422"/>
                  </a:lnTo>
                  <a:lnTo>
                    <a:pt x="1097" y="953"/>
                  </a:lnTo>
                  <a:lnTo>
                    <a:pt x="1146" y="471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563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1973714" y="3223090"/>
              <a:ext cx="438652" cy="319950"/>
            </a:xfrm>
            <a:custGeom>
              <a:avLst/>
              <a:gdLst/>
              <a:ahLst/>
              <a:cxnLst/>
              <a:rect l="l" t="t" r="r" b="b"/>
              <a:pathLst>
                <a:path w="9087" h="6628" extrusionOk="0">
                  <a:moveTo>
                    <a:pt x="9002" y="0"/>
                  </a:moveTo>
                  <a:lnTo>
                    <a:pt x="8990" y="265"/>
                  </a:lnTo>
                  <a:lnTo>
                    <a:pt x="8966" y="543"/>
                  </a:lnTo>
                  <a:lnTo>
                    <a:pt x="8917" y="808"/>
                  </a:lnTo>
                  <a:lnTo>
                    <a:pt x="8845" y="1073"/>
                  </a:lnTo>
                  <a:lnTo>
                    <a:pt x="8761" y="1326"/>
                  </a:lnTo>
                  <a:lnTo>
                    <a:pt x="8652" y="1567"/>
                  </a:lnTo>
                  <a:lnTo>
                    <a:pt x="8532" y="1808"/>
                  </a:lnTo>
                  <a:lnTo>
                    <a:pt x="8399" y="2037"/>
                  </a:lnTo>
                  <a:lnTo>
                    <a:pt x="8255" y="2266"/>
                  </a:lnTo>
                  <a:lnTo>
                    <a:pt x="8086" y="2471"/>
                  </a:lnTo>
                  <a:lnTo>
                    <a:pt x="7905" y="2663"/>
                  </a:lnTo>
                  <a:lnTo>
                    <a:pt x="7700" y="2856"/>
                  </a:lnTo>
                  <a:lnTo>
                    <a:pt x="7495" y="3025"/>
                  </a:lnTo>
                  <a:lnTo>
                    <a:pt x="7279" y="3181"/>
                  </a:lnTo>
                  <a:lnTo>
                    <a:pt x="7038" y="3314"/>
                  </a:lnTo>
                  <a:lnTo>
                    <a:pt x="6797" y="3435"/>
                  </a:lnTo>
                  <a:lnTo>
                    <a:pt x="181" y="6471"/>
                  </a:lnTo>
                  <a:lnTo>
                    <a:pt x="217" y="6194"/>
                  </a:lnTo>
                  <a:lnTo>
                    <a:pt x="265" y="5917"/>
                  </a:lnTo>
                  <a:lnTo>
                    <a:pt x="326" y="5350"/>
                  </a:lnTo>
                  <a:lnTo>
                    <a:pt x="350" y="4772"/>
                  </a:lnTo>
                  <a:lnTo>
                    <a:pt x="362" y="4194"/>
                  </a:lnTo>
                  <a:lnTo>
                    <a:pt x="338" y="3627"/>
                  </a:lnTo>
                  <a:lnTo>
                    <a:pt x="278" y="3049"/>
                  </a:lnTo>
                  <a:lnTo>
                    <a:pt x="205" y="2471"/>
                  </a:lnTo>
                  <a:lnTo>
                    <a:pt x="85" y="1904"/>
                  </a:lnTo>
                  <a:lnTo>
                    <a:pt x="0" y="1928"/>
                  </a:lnTo>
                  <a:lnTo>
                    <a:pt x="61" y="2205"/>
                  </a:lnTo>
                  <a:lnTo>
                    <a:pt x="109" y="2495"/>
                  </a:lnTo>
                  <a:lnTo>
                    <a:pt x="157" y="2784"/>
                  </a:lnTo>
                  <a:lnTo>
                    <a:pt x="193" y="3085"/>
                  </a:lnTo>
                  <a:lnTo>
                    <a:pt x="229" y="3374"/>
                  </a:lnTo>
                  <a:lnTo>
                    <a:pt x="253" y="3663"/>
                  </a:lnTo>
                  <a:lnTo>
                    <a:pt x="265" y="3953"/>
                  </a:lnTo>
                  <a:lnTo>
                    <a:pt x="265" y="4242"/>
                  </a:lnTo>
                  <a:lnTo>
                    <a:pt x="278" y="4531"/>
                  </a:lnTo>
                  <a:lnTo>
                    <a:pt x="265" y="4820"/>
                  </a:lnTo>
                  <a:lnTo>
                    <a:pt x="253" y="5109"/>
                  </a:lnTo>
                  <a:lnTo>
                    <a:pt x="229" y="5399"/>
                  </a:lnTo>
                  <a:lnTo>
                    <a:pt x="205" y="5688"/>
                  </a:lnTo>
                  <a:lnTo>
                    <a:pt x="169" y="5977"/>
                  </a:lnTo>
                  <a:lnTo>
                    <a:pt x="121" y="6254"/>
                  </a:lnTo>
                  <a:lnTo>
                    <a:pt x="73" y="6543"/>
                  </a:lnTo>
                  <a:lnTo>
                    <a:pt x="61" y="6628"/>
                  </a:lnTo>
                  <a:lnTo>
                    <a:pt x="6833" y="3519"/>
                  </a:lnTo>
                  <a:lnTo>
                    <a:pt x="7086" y="3398"/>
                  </a:lnTo>
                  <a:lnTo>
                    <a:pt x="7315" y="3254"/>
                  </a:lnTo>
                  <a:lnTo>
                    <a:pt x="7544" y="3097"/>
                  </a:lnTo>
                  <a:lnTo>
                    <a:pt x="7761" y="2916"/>
                  </a:lnTo>
                  <a:lnTo>
                    <a:pt x="7965" y="2724"/>
                  </a:lnTo>
                  <a:lnTo>
                    <a:pt x="8146" y="2531"/>
                  </a:lnTo>
                  <a:lnTo>
                    <a:pt x="8315" y="2314"/>
                  </a:lnTo>
                  <a:lnTo>
                    <a:pt x="8472" y="2085"/>
                  </a:lnTo>
                  <a:lnTo>
                    <a:pt x="8616" y="1856"/>
                  </a:lnTo>
                  <a:lnTo>
                    <a:pt x="8737" y="1615"/>
                  </a:lnTo>
                  <a:lnTo>
                    <a:pt x="8845" y="1362"/>
                  </a:lnTo>
                  <a:lnTo>
                    <a:pt x="8929" y="1097"/>
                  </a:lnTo>
                  <a:lnTo>
                    <a:pt x="9002" y="832"/>
                  </a:lnTo>
                  <a:lnTo>
                    <a:pt x="9050" y="555"/>
                  </a:lnTo>
                  <a:lnTo>
                    <a:pt x="9086" y="277"/>
                  </a:lnTo>
                  <a:lnTo>
                    <a:pt x="90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992361" y="3199243"/>
              <a:ext cx="249038" cy="66326"/>
            </a:xfrm>
            <a:custGeom>
              <a:avLst/>
              <a:gdLst/>
              <a:ahLst/>
              <a:cxnLst/>
              <a:rect l="l" t="t" r="r" b="b"/>
              <a:pathLst>
                <a:path w="5159" h="1374" extrusionOk="0">
                  <a:moveTo>
                    <a:pt x="5146" y="0"/>
                  </a:moveTo>
                  <a:lnTo>
                    <a:pt x="1" y="1290"/>
                  </a:lnTo>
                  <a:lnTo>
                    <a:pt x="25" y="1374"/>
                  </a:lnTo>
                  <a:lnTo>
                    <a:pt x="5158" y="85"/>
                  </a:lnTo>
                  <a:lnTo>
                    <a:pt x="5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1155236" y="3385966"/>
              <a:ext cx="443335" cy="68112"/>
            </a:xfrm>
            <a:custGeom>
              <a:avLst/>
              <a:gdLst/>
              <a:ahLst/>
              <a:cxnLst/>
              <a:rect l="l" t="t" r="r" b="b"/>
              <a:pathLst>
                <a:path w="9184" h="1411" extrusionOk="0">
                  <a:moveTo>
                    <a:pt x="13" y="0"/>
                  </a:moveTo>
                  <a:lnTo>
                    <a:pt x="1" y="85"/>
                  </a:lnTo>
                  <a:lnTo>
                    <a:pt x="9171" y="1410"/>
                  </a:lnTo>
                  <a:lnTo>
                    <a:pt x="9183" y="132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1166870" y="4145068"/>
              <a:ext cx="431701" cy="267043"/>
            </a:xfrm>
            <a:custGeom>
              <a:avLst/>
              <a:gdLst/>
              <a:ahLst/>
              <a:cxnLst/>
              <a:rect l="l" t="t" r="r" b="b"/>
              <a:pathLst>
                <a:path w="8943" h="5532" extrusionOk="0">
                  <a:moveTo>
                    <a:pt x="1182" y="1"/>
                  </a:moveTo>
                  <a:lnTo>
                    <a:pt x="1" y="2627"/>
                  </a:lnTo>
                  <a:lnTo>
                    <a:pt x="266" y="2977"/>
                  </a:lnTo>
                  <a:lnTo>
                    <a:pt x="543" y="3290"/>
                  </a:lnTo>
                  <a:lnTo>
                    <a:pt x="820" y="3579"/>
                  </a:lnTo>
                  <a:lnTo>
                    <a:pt x="1122" y="3845"/>
                  </a:lnTo>
                  <a:lnTo>
                    <a:pt x="1423" y="4086"/>
                  </a:lnTo>
                  <a:lnTo>
                    <a:pt x="1724" y="4302"/>
                  </a:lnTo>
                  <a:lnTo>
                    <a:pt x="2037" y="4507"/>
                  </a:lnTo>
                  <a:lnTo>
                    <a:pt x="2363" y="4676"/>
                  </a:lnTo>
                  <a:lnTo>
                    <a:pt x="2676" y="4833"/>
                  </a:lnTo>
                  <a:lnTo>
                    <a:pt x="2989" y="4965"/>
                  </a:lnTo>
                  <a:lnTo>
                    <a:pt x="3315" y="5086"/>
                  </a:lnTo>
                  <a:lnTo>
                    <a:pt x="3628" y="5182"/>
                  </a:lnTo>
                  <a:lnTo>
                    <a:pt x="3941" y="5278"/>
                  </a:lnTo>
                  <a:lnTo>
                    <a:pt x="4255" y="5339"/>
                  </a:lnTo>
                  <a:lnTo>
                    <a:pt x="4556" y="5399"/>
                  </a:lnTo>
                  <a:lnTo>
                    <a:pt x="4845" y="5447"/>
                  </a:lnTo>
                  <a:lnTo>
                    <a:pt x="5134" y="5483"/>
                  </a:lnTo>
                  <a:lnTo>
                    <a:pt x="5411" y="5507"/>
                  </a:lnTo>
                  <a:lnTo>
                    <a:pt x="5689" y="5519"/>
                  </a:lnTo>
                  <a:lnTo>
                    <a:pt x="5942" y="5532"/>
                  </a:lnTo>
                  <a:lnTo>
                    <a:pt x="6412" y="5519"/>
                  </a:lnTo>
                  <a:lnTo>
                    <a:pt x="6821" y="5507"/>
                  </a:lnTo>
                  <a:lnTo>
                    <a:pt x="7159" y="5471"/>
                  </a:lnTo>
                  <a:lnTo>
                    <a:pt x="7412" y="5435"/>
                  </a:lnTo>
                  <a:lnTo>
                    <a:pt x="7629" y="5399"/>
                  </a:lnTo>
                  <a:lnTo>
                    <a:pt x="8942" y="2627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930715" y="4613322"/>
              <a:ext cx="452024" cy="49528"/>
            </a:xfrm>
            <a:custGeom>
              <a:avLst/>
              <a:gdLst/>
              <a:ahLst/>
              <a:cxnLst/>
              <a:rect l="l" t="t" r="r" b="b"/>
              <a:pathLst>
                <a:path w="9364" h="1026" extrusionOk="0">
                  <a:moveTo>
                    <a:pt x="531" y="1"/>
                  </a:moveTo>
                  <a:lnTo>
                    <a:pt x="362" y="230"/>
                  </a:lnTo>
                  <a:lnTo>
                    <a:pt x="218" y="483"/>
                  </a:lnTo>
                  <a:lnTo>
                    <a:pt x="97" y="748"/>
                  </a:lnTo>
                  <a:lnTo>
                    <a:pt x="1" y="1025"/>
                  </a:lnTo>
                  <a:lnTo>
                    <a:pt x="9364" y="1025"/>
                  </a:lnTo>
                  <a:lnTo>
                    <a:pt x="9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956300" y="4436496"/>
              <a:ext cx="426439" cy="176870"/>
            </a:xfrm>
            <a:custGeom>
              <a:avLst/>
              <a:gdLst/>
              <a:ahLst/>
              <a:cxnLst/>
              <a:rect l="l" t="t" r="r" b="b"/>
              <a:pathLst>
                <a:path w="8834" h="3664" extrusionOk="0">
                  <a:moveTo>
                    <a:pt x="5074" y="1"/>
                  </a:moveTo>
                  <a:lnTo>
                    <a:pt x="4905" y="266"/>
                  </a:lnTo>
                  <a:lnTo>
                    <a:pt x="4724" y="531"/>
                  </a:lnTo>
                  <a:lnTo>
                    <a:pt x="4532" y="772"/>
                  </a:lnTo>
                  <a:lnTo>
                    <a:pt x="4315" y="1001"/>
                  </a:lnTo>
                  <a:lnTo>
                    <a:pt x="4074" y="1230"/>
                  </a:lnTo>
                  <a:lnTo>
                    <a:pt x="3833" y="1447"/>
                  </a:lnTo>
                  <a:lnTo>
                    <a:pt x="3568" y="1639"/>
                  </a:lnTo>
                  <a:lnTo>
                    <a:pt x="3291" y="1808"/>
                  </a:lnTo>
                  <a:lnTo>
                    <a:pt x="3013" y="1977"/>
                  </a:lnTo>
                  <a:lnTo>
                    <a:pt x="2724" y="2109"/>
                  </a:lnTo>
                  <a:lnTo>
                    <a:pt x="2423" y="2230"/>
                  </a:lnTo>
                  <a:lnTo>
                    <a:pt x="2110" y="2338"/>
                  </a:lnTo>
                  <a:lnTo>
                    <a:pt x="1736" y="2447"/>
                  </a:lnTo>
                  <a:lnTo>
                    <a:pt x="1483" y="2543"/>
                  </a:lnTo>
                  <a:lnTo>
                    <a:pt x="1230" y="2652"/>
                  </a:lnTo>
                  <a:lnTo>
                    <a:pt x="989" y="2772"/>
                  </a:lnTo>
                  <a:lnTo>
                    <a:pt x="772" y="2917"/>
                  </a:lnTo>
                  <a:lnTo>
                    <a:pt x="555" y="3085"/>
                  </a:lnTo>
                  <a:lnTo>
                    <a:pt x="350" y="3266"/>
                  </a:lnTo>
                  <a:lnTo>
                    <a:pt x="170" y="3459"/>
                  </a:lnTo>
                  <a:lnTo>
                    <a:pt x="1" y="3664"/>
                  </a:lnTo>
                  <a:lnTo>
                    <a:pt x="8834" y="3664"/>
                  </a:lnTo>
                  <a:lnTo>
                    <a:pt x="8834" y="1435"/>
                  </a:lnTo>
                  <a:lnTo>
                    <a:pt x="6701" y="1435"/>
                  </a:lnTo>
                  <a:lnTo>
                    <a:pt x="6701" y="760"/>
                  </a:lnTo>
                  <a:lnTo>
                    <a:pt x="6508" y="627"/>
                  </a:lnTo>
                  <a:lnTo>
                    <a:pt x="6315" y="519"/>
                  </a:lnTo>
                  <a:lnTo>
                    <a:pt x="6122" y="410"/>
                  </a:lnTo>
                  <a:lnTo>
                    <a:pt x="5917" y="314"/>
                  </a:lnTo>
                  <a:lnTo>
                    <a:pt x="5713" y="218"/>
                  </a:lnTo>
                  <a:lnTo>
                    <a:pt x="5508" y="145"/>
                  </a:lnTo>
                  <a:lnTo>
                    <a:pt x="5291" y="73"/>
                  </a:lnTo>
                  <a:lnTo>
                    <a:pt x="507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1201192" y="4198603"/>
              <a:ext cx="297890" cy="307158"/>
            </a:xfrm>
            <a:custGeom>
              <a:avLst/>
              <a:gdLst/>
              <a:ahLst/>
              <a:cxnLst/>
              <a:rect l="l" t="t" r="r" b="b"/>
              <a:pathLst>
                <a:path w="6171" h="6363" extrusionOk="0">
                  <a:moveTo>
                    <a:pt x="2218" y="0"/>
                  </a:moveTo>
                  <a:lnTo>
                    <a:pt x="278" y="4410"/>
                  </a:lnTo>
                  <a:lnTo>
                    <a:pt x="146" y="4676"/>
                  </a:lnTo>
                  <a:lnTo>
                    <a:pt x="1" y="4929"/>
                  </a:lnTo>
                  <a:lnTo>
                    <a:pt x="218" y="5001"/>
                  </a:lnTo>
                  <a:lnTo>
                    <a:pt x="435" y="5073"/>
                  </a:lnTo>
                  <a:lnTo>
                    <a:pt x="640" y="5146"/>
                  </a:lnTo>
                  <a:lnTo>
                    <a:pt x="844" y="5242"/>
                  </a:lnTo>
                  <a:lnTo>
                    <a:pt x="1049" y="5338"/>
                  </a:lnTo>
                  <a:lnTo>
                    <a:pt x="1242" y="5447"/>
                  </a:lnTo>
                  <a:lnTo>
                    <a:pt x="1435" y="5555"/>
                  </a:lnTo>
                  <a:lnTo>
                    <a:pt x="1628" y="5688"/>
                  </a:lnTo>
                  <a:lnTo>
                    <a:pt x="1628" y="6363"/>
                  </a:lnTo>
                  <a:lnTo>
                    <a:pt x="3761" y="6363"/>
                  </a:lnTo>
                  <a:lnTo>
                    <a:pt x="3761" y="6037"/>
                  </a:lnTo>
                  <a:lnTo>
                    <a:pt x="6171" y="1856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1266941" y="4198603"/>
              <a:ext cx="232142" cy="184449"/>
            </a:xfrm>
            <a:custGeom>
              <a:avLst/>
              <a:gdLst/>
              <a:ahLst/>
              <a:cxnLst/>
              <a:rect l="l" t="t" r="r" b="b"/>
              <a:pathLst>
                <a:path w="4809" h="3821" extrusionOk="0">
                  <a:moveTo>
                    <a:pt x="856" y="0"/>
                  </a:moveTo>
                  <a:lnTo>
                    <a:pt x="1" y="1940"/>
                  </a:lnTo>
                  <a:lnTo>
                    <a:pt x="326" y="1988"/>
                  </a:lnTo>
                  <a:lnTo>
                    <a:pt x="651" y="2061"/>
                  </a:lnTo>
                  <a:lnTo>
                    <a:pt x="965" y="2145"/>
                  </a:lnTo>
                  <a:lnTo>
                    <a:pt x="1266" y="2254"/>
                  </a:lnTo>
                  <a:lnTo>
                    <a:pt x="1567" y="2374"/>
                  </a:lnTo>
                  <a:lnTo>
                    <a:pt x="1844" y="2507"/>
                  </a:lnTo>
                  <a:lnTo>
                    <a:pt x="2121" y="2639"/>
                  </a:lnTo>
                  <a:lnTo>
                    <a:pt x="2374" y="2784"/>
                  </a:lnTo>
                  <a:lnTo>
                    <a:pt x="2615" y="2940"/>
                  </a:lnTo>
                  <a:lnTo>
                    <a:pt x="2832" y="3085"/>
                  </a:lnTo>
                  <a:lnTo>
                    <a:pt x="3037" y="3230"/>
                  </a:lnTo>
                  <a:lnTo>
                    <a:pt x="3206" y="3374"/>
                  </a:lnTo>
                  <a:lnTo>
                    <a:pt x="3363" y="3507"/>
                  </a:lnTo>
                  <a:lnTo>
                    <a:pt x="3495" y="3627"/>
                  </a:lnTo>
                  <a:lnTo>
                    <a:pt x="3604" y="3736"/>
                  </a:lnTo>
                  <a:lnTo>
                    <a:pt x="3676" y="3820"/>
                  </a:lnTo>
                  <a:lnTo>
                    <a:pt x="4809" y="1856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1166870" y="3398758"/>
              <a:ext cx="1143093" cy="1264064"/>
            </a:xfrm>
            <a:custGeom>
              <a:avLst/>
              <a:gdLst/>
              <a:ahLst/>
              <a:cxnLst/>
              <a:rect l="l" t="t" r="r" b="b"/>
              <a:pathLst>
                <a:path w="23680" h="26186" extrusionOk="0">
                  <a:moveTo>
                    <a:pt x="11183" y="0"/>
                  </a:moveTo>
                  <a:lnTo>
                    <a:pt x="10834" y="12"/>
                  </a:lnTo>
                  <a:lnTo>
                    <a:pt x="10497" y="61"/>
                  </a:lnTo>
                  <a:lnTo>
                    <a:pt x="10159" y="121"/>
                  </a:lnTo>
                  <a:lnTo>
                    <a:pt x="9822" y="205"/>
                  </a:lnTo>
                  <a:lnTo>
                    <a:pt x="9496" y="314"/>
                  </a:lnTo>
                  <a:lnTo>
                    <a:pt x="9183" y="446"/>
                  </a:lnTo>
                  <a:lnTo>
                    <a:pt x="8882" y="603"/>
                  </a:lnTo>
                  <a:lnTo>
                    <a:pt x="8593" y="772"/>
                  </a:lnTo>
                  <a:lnTo>
                    <a:pt x="8316" y="964"/>
                  </a:lnTo>
                  <a:lnTo>
                    <a:pt x="8050" y="1181"/>
                  </a:lnTo>
                  <a:lnTo>
                    <a:pt x="7809" y="1410"/>
                  </a:lnTo>
                  <a:lnTo>
                    <a:pt x="7568" y="1663"/>
                  </a:lnTo>
                  <a:lnTo>
                    <a:pt x="7364" y="1928"/>
                  </a:lnTo>
                  <a:lnTo>
                    <a:pt x="7159" y="2218"/>
                  </a:lnTo>
                  <a:lnTo>
                    <a:pt x="6990" y="2507"/>
                  </a:lnTo>
                  <a:lnTo>
                    <a:pt x="6833" y="2832"/>
                  </a:lnTo>
                  <a:lnTo>
                    <a:pt x="1" y="18087"/>
                  </a:lnTo>
                  <a:lnTo>
                    <a:pt x="1" y="18087"/>
                  </a:lnTo>
                  <a:lnTo>
                    <a:pt x="399" y="17979"/>
                  </a:lnTo>
                  <a:lnTo>
                    <a:pt x="796" y="17907"/>
                  </a:lnTo>
                  <a:lnTo>
                    <a:pt x="1182" y="17859"/>
                  </a:lnTo>
                  <a:lnTo>
                    <a:pt x="1567" y="17834"/>
                  </a:lnTo>
                  <a:lnTo>
                    <a:pt x="1941" y="17846"/>
                  </a:lnTo>
                  <a:lnTo>
                    <a:pt x="2303" y="17871"/>
                  </a:lnTo>
                  <a:lnTo>
                    <a:pt x="2664" y="17919"/>
                  </a:lnTo>
                  <a:lnTo>
                    <a:pt x="3013" y="17979"/>
                  </a:lnTo>
                  <a:lnTo>
                    <a:pt x="3351" y="18063"/>
                  </a:lnTo>
                  <a:lnTo>
                    <a:pt x="3676" y="18160"/>
                  </a:lnTo>
                  <a:lnTo>
                    <a:pt x="4002" y="18280"/>
                  </a:lnTo>
                  <a:lnTo>
                    <a:pt x="4315" y="18401"/>
                  </a:lnTo>
                  <a:lnTo>
                    <a:pt x="4604" y="18533"/>
                  </a:lnTo>
                  <a:lnTo>
                    <a:pt x="4893" y="18678"/>
                  </a:lnTo>
                  <a:lnTo>
                    <a:pt x="5170" y="18835"/>
                  </a:lnTo>
                  <a:lnTo>
                    <a:pt x="5436" y="18991"/>
                  </a:lnTo>
                  <a:lnTo>
                    <a:pt x="5677" y="19148"/>
                  </a:lnTo>
                  <a:lnTo>
                    <a:pt x="5918" y="19317"/>
                  </a:lnTo>
                  <a:lnTo>
                    <a:pt x="6146" y="19485"/>
                  </a:lnTo>
                  <a:lnTo>
                    <a:pt x="6351" y="19642"/>
                  </a:lnTo>
                  <a:lnTo>
                    <a:pt x="6725" y="19955"/>
                  </a:lnTo>
                  <a:lnTo>
                    <a:pt x="7038" y="20244"/>
                  </a:lnTo>
                  <a:lnTo>
                    <a:pt x="7291" y="20485"/>
                  </a:lnTo>
                  <a:lnTo>
                    <a:pt x="7472" y="20678"/>
                  </a:lnTo>
                  <a:lnTo>
                    <a:pt x="7629" y="20859"/>
                  </a:lnTo>
                  <a:lnTo>
                    <a:pt x="10256" y="15328"/>
                  </a:lnTo>
                  <a:lnTo>
                    <a:pt x="11738" y="22329"/>
                  </a:lnTo>
                  <a:lnTo>
                    <a:pt x="11786" y="22546"/>
                  </a:lnTo>
                  <a:lnTo>
                    <a:pt x="11846" y="22751"/>
                  </a:lnTo>
                  <a:lnTo>
                    <a:pt x="11906" y="22944"/>
                  </a:lnTo>
                  <a:lnTo>
                    <a:pt x="11979" y="23136"/>
                  </a:lnTo>
                  <a:lnTo>
                    <a:pt x="12063" y="23329"/>
                  </a:lnTo>
                  <a:lnTo>
                    <a:pt x="12159" y="23522"/>
                  </a:lnTo>
                  <a:lnTo>
                    <a:pt x="12256" y="23703"/>
                  </a:lnTo>
                  <a:lnTo>
                    <a:pt x="12352" y="23884"/>
                  </a:lnTo>
                  <a:lnTo>
                    <a:pt x="12473" y="24052"/>
                  </a:lnTo>
                  <a:lnTo>
                    <a:pt x="12581" y="24221"/>
                  </a:lnTo>
                  <a:lnTo>
                    <a:pt x="12714" y="24378"/>
                  </a:lnTo>
                  <a:lnTo>
                    <a:pt x="12846" y="24534"/>
                  </a:lnTo>
                  <a:lnTo>
                    <a:pt x="12979" y="24691"/>
                  </a:lnTo>
                  <a:lnTo>
                    <a:pt x="13123" y="24835"/>
                  </a:lnTo>
                  <a:lnTo>
                    <a:pt x="13280" y="24968"/>
                  </a:lnTo>
                  <a:lnTo>
                    <a:pt x="13425" y="25101"/>
                  </a:lnTo>
                  <a:lnTo>
                    <a:pt x="13593" y="25221"/>
                  </a:lnTo>
                  <a:lnTo>
                    <a:pt x="13750" y="25342"/>
                  </a:lnTo>
                  <a:lnTo>
                    <a:pt x="13931" y="25450"/>
                  </a:lnTo>
                  <a:lnTo>
                    <a:pt x="14100" y="25558"/>
                  </a:lnTo>
                  <a:lnTo>
                    <a:pt x="14280" y="25655"/>
                  </a:lnTo>
                  <a:lnTo>
                    <a:pt x="14461" y="25739"/>
                  </a:lnTo>
                  <a:lnTo>
                    <a:pt x="14654" y="25824"/>
                  </a:lnTo>
                  <a:lnTo>
                    <a:pt x="14847" y="25896"/>
                  </a:lnTo>
                  <a:lnTo>
                    <a:pt x="15039" y="25968"/>
                  </a:lnTo>
                  <a:lnTo>
                    <a:pt x="15244" y="26028"/>
                  </a:lnTo>
                  <a:lnTo>
                    <a:pt x="15437" y="26077"/>
                  </a:lnTo>
                  <a:lnTo>
                    <a:pt x="15642" y="26113"/>
                  </a:lnTo>
                  <a:lnTo>
                    <a:pt x="15859" y="26149"/>
                  </a:lnTo>
                  <a:lnTo>
                    <a:pt x="16064" y="26173"/>
                  </a:lnTo>
                  <a:lnTo>
                    <a:pt x="16281" y="26185"/>
                  </a:lnTo>
                  <a:lnTo>
                    <a:pt x="19076" y="26185"/>
                  </a:lnTo>
                  <a:lnTo>
                    <a:pt x="19317" y="26161"/>
                  </a:lnTo>
                  <a:lnTo>
                    <a:pt x="19570" y="26125"/>
                  </a:lnTo>
                  <a:lnTo>
                    <a:pt x="19799" y="26089"/>
                  </a:lnTo>
                  <a:lnTo>
                    <a:pt x="20040" y="26028"/>
                  </a:lnTo>
                  <a:lnTo>
                    <a:pt x="20269" y="25968"/>
                  </a:lnTo>
                  <a:lnTo>
                    <a:pt x="20498" y="25896"/>
                  </a:lnTo>
                  <a:lnTo>
                    <a:pt x="20715" y="25799"/>
                  </a:lnTo>
                  <a:lnTo>
                    <a:pt x="20932" y="25703"/>
                  </a:lnTo>
                  <a:lnTo>
                    <a:pt x="21137" y="25595"/>
                  </a:lnTo>
                  <a:lnTo>
                    <a:pt x="21342" y="25486"/>
                  </a:lnTo>
                  <a:lnTo>
                    <a:pt x="21546" y="25354"/>
                  </a:lnTo>
                  <a:lnTo>
                    <a:pt x="21727" y="25221"/>
                  </a:lnTo>
                  <a:lnTo>
                    <a:pt x="21920" y="25076"/>
                  </a:lnTo>
                  <a:lnTo>
                    <a:pt x="22089" y="24920"/>
                  </a:lnTo>
                  <a:lnTo>
                    <a:pt x="22257" y="24763"/>
                  </a:lnTo>
                  <a:lnTo>
                    <a:pt x="22426" y="24594"/>
                  </a:lnTo>
                  <a:lnTo>
                    <a:pt x="22571" y="24414"/>
                  </a:lnTo>
                  <a:lnTo>
                    <a:pt x="22715" y="24233"/>
                  </a:lnTo>
                  <a:lnTo>
                    <a:pt x="22860" y="24040"/>
                  </a:lnTo>
                  <a:lnTo>
                    <a:pt x="22980" y="23847"/>
                  </a:lnTo>
                  <a:lnTo>
                    <a:pt x="23101" y="23643"/>
                  </a:lnTo>
                  <a:lnTo>
                    <a:pt x="23209" y="23438"/>
                  </a:lnTo>
                  <a:lnTo>
                    <a:pt x="23306" y="23221"/>
                  </a:lnTo>
                  <a:lnTo>
                    <a:pt x="23390" y="23004"/>
                  </a:lnTo>
                  <a:lnTo>
                    <a:pt x="23462" y="22775"/>
                  </a:lnTo>
                  <a:lnTo>
                    <a:pt x="23535" y="22546"/>
                  </a:lnTo>
                  <a:lnTo>
                    <a:pt x="23583" y="22305"/>
                  </a:lnTo>
                  <a:lnTo>
                    <a:pt x="23631" y="22064"/>
                  </a:lnTo>
                  <a:lnTo>
                    <a:pt x="23655" y="21823"/>
                  </a:lnTo>
                  <a:lnTo>
                    <a:pt x="23679" y="21582"/>
                  </a:lnTo>
                  <a:lnTo>
                    <a:pt x="23679" y="21329"/>
                  </a:lnTo>
                  <a:lnTo>
                    <a:pt x="15558" y="2856"/>
                  </a:lnTo>
                  <a:lnTo>
                    <a:pt x="15401" y="2543"/>
                  </a:lnTo>
                  <a:lnTo>
                    <a:pt x="15232" y="2242"/>
                  </a:lnTo>
                  <a:lnTo>
                    <a:pt x="15039" y="1952"/>
                  </a:lnTo>
                  <a:lnTo>
                    <a:pt x="14823" y="1675"/>
                  </a:lnTo>
                  <a:lnTo>
                    <a:pt x="14594" y="1422"/>
                  </a:lnTo>
                  <a:lnTo>
                    <a:pt x="14341" y="1193"/>
                  </a:lnTo>
                  <a:lnTo>
                    <a:pt x="14075" y="976"/>
                  </a:lnTo>
                  <a:lnTo>
                    <a:pt x="13798" y="784"/>
                  </a:lnTo>
                  <a:lnTo>
                    <a:pt x="13509" y="603"/>
                  </a:lnTo>
                  <a:lnTo>
                    <a:pt x="13208" y="446"/>
                  </a:lnTo>
                  <a:lnTo>
                    <a:pt x="12882" y="314"/>
                  </a:lnTo>
                  <a:lnTo>
                    <a:pt x="12569" y="205"/>
                  </a:lnTo>
                  <a:lnTo>
                    <a:pt x="12232" y="121"/>
                  </a:lnTo>
                  <a:lnTo>
                    <a:pt x="11894" y="61"/>
                  </a:lnTo>
                  <a:lnTo>
                    <a:pt x="11545" y="12"/>
                  </a:lnTo>
                  <a:lnTo>
                    <a:pt x="11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1661915" y="3839689"/>
              <a:ext cx="142549" cy="451444"/>
            </a:xfrm>
            <a:custGeom>
              <a:avLst/>
              <a:gdLst/>
              <a:ahLst/>
              <a:cxnLst/>
              <a:rect l="l" t="t" r="r" b="b"/>
              <a:pathLst>
                <a:path w="2953" h="9352" extrusionOk="0">
                  <a:moveTo>
                    <a:pt x="2941" y="0"/>
                  </a:moveTo>
                  <a:lnTo>
                    <a:pt x="1" y="6194"/>
                  </a:lnTo>
                  <a:lnTo>
                    <a:pt x="663" y="9351"/>
                  </a:lnTo>
                  <a:lnTo>
                    <a:pt x="772" y="9098"/>
                  </a:lnTo>
                  <a:lnTo>
                    <a:pt x="1037" y="8411"/>
                  </a:lnTo>
                  <a:lnTo>
                    <a:pt x="1218" y="7941"/>
                  </a:lnTo>
                  <a:lnTo>
                    <a:pt x="1410" y="7375"/>
                  </a:lnTo>
                  <a:lnTo>
                    <a:pt x="1627" y="6760"/>
                  </a:lnTo>
                  <a:lnTo>
                    <a:pt x="1844" y="6086"/>
                  </a:lnTo>
                  <a:lnTo>
                    <a:pt x="2061" y="5363"/>
                  </a:lnTo>
                  <a:lnTo>
                    <a:pt x="2266" y="4603"/>
                  </a:lnTo>
                  <a:lnTo>
                    <a:pt x="2459" y="3832"/>
                  </a:lnTo>
                  <a:lnTo>
                    <a:pt x="2627" y="3049"/>
                  </a:lnTo>
                  <a:lnTo>
                    <a:pt x="2712" y="2651"/>
                  </a:lnTo>
                  <a:lnTo>
                    <a:pt x="2772" y="2254"/>
                  </a:lnTo>
                  <a:lnTo>
                    <a:pt x="2832" y="1868"/>
                  </a:lnTo>
                  <a:lnTo>
                    <a:pt x="2881" y="1482"/>
                  </a:lnTo>
                  <a:lnTo>
                    <a:pt x="2917" y="1097"/>
                  </a:lnTo>
                  <a:lnTo>
                    <a:pt x="2941" y="723"/>
                  </a:lnTo>
                  <a:lnTo>
                    <a:pt x="2953" y="350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1532783" y="3776837"/>
              <a:ext cx="302524" cy="629473"/>
            </a:xfrm>
            <a:custGeom>
              <a:avLst/>
              <a:gdLst/>
              <a:ahLst/>
              <a:cxnLst/>
              <a:rect l="l" t="t" r="r" b="b"/>
              <a:pathLst>
                <a:path w="6267" h="13040" extrusionOk="0">
                  <a:moveTo>
                    <a:pt x="6194" y="1"/>
                  </a:moveTo>
                  <a:lnTo>
                    <a:pt x="0" y="13003"/>
                  </a:lnTo>
                  <a:lnTo>
                    <a:pt x="85" y="13039"/>
                  </a:lnTo>
                  <a:lnTo>
                    <a:pt x="6266" y="37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1164552" y="3534310"/>
              <a:ext cx="333949" cy="738762"/>
            </a:xfrm>
            <a:custGeom>
              <a:avLst/>
              <a:gdLst/>
              <a:ahLst/>
              <a:cxnLst/>
              <a:rect l="l" t="t" r="r" b="b"/>
              <a:pathLst>
                <a:path w="6918" h="15304" extrusionOk="0">
                  <a:moveTo>
                    <a:pt x="6845" y="0"/>
                  </a:moveTo>
                  <a:lnTo>
                    <a:pt x="1" y="15267"/>
                  </a:lnTo>
                  <a:lnTo>
                    <a:pt x="85" y="15304"/>
                  </a:lnTo>
                  <a:lnTo>
                    <a:pt x="6917" y="36"/>
                  </a:lnTo>
                  <a:lnTo>
                    <a:pt x="684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1231460" y="4189287"/>
              <a:ext cx="301944" cy="123336"/>
            </a:xfrm>
            <a:custGeom>
              <a:avLst/>
              <a:gdLst/>
              <a:ahLst/>
              <a:cxnLst/>
              <a:rect l="l" t="t" r="r" b="b"/>
              <a:pathLst>
                <a:path w="6255" h="2555" extrusionOk="0">
                  <a:moveTo>
                    <a:pt x="868" y="0"/>
                  </a:moveTo>
                  <a:lnTo>
                    <a:pt x="434" y="12"/>
                  </a:lnTo>
                  <a:lnTo>
                    <a:pt x="217" y="24"/>
                  </a:lnTo>
                  <a:lnTo>
                    <a:pt x="1" y="49"/>
                  </a:lnTo>
                  <a:lnTo>
                    <a:pt x="13" y="145"/>
                  </a:lnTo>
                  <a:lnTo>
                    <a:pt x="434" y="97"/>
                  </a:lnTo>
                  <a:lnTo>
                    <a:pt x="868" y="97"/>
                  </a:lnTo>
                  <a:lnTo>
                    <a:pt x="1302" y="109"/>
                  </a:lnTo>
                  <a:lnTo>
                    <a:pt x="1724" y="157"/>
                  </a:lnTo>
                  <a:lnTo>
                    <a:pt x="2157" y="217"/>
                  </a:lnTo>
                  <a:lnTo>
                    <a:pt x="2579" y="314"/>
                  </a:lnTo>
                  <a:lnTo>
                    <a:pt x="2989" y="434"/>
                  </a:lnTo>
                  <a:lnTo>
                    <a:pt x="3399" y="579"/>
                  </a:lnTo>
                  <a:lnTo>
                    <a:pt x="3796" y="760"/>
                  </a:lnTo>
                  <a:lnTo>
                    <a:pt x="4182" y="952"/>
                  </a:lnTo>
                  <a:lnTo>
                    <a:pt x="4555" y="1157"/>
                  </a:lnTo>
                  <a:lnTo>
                    <a:pt x="4917" y="1398"/>
                  </a:lnTo>
                  <a:lnTo>
                    <a:pt x="5266" y="1663"/>
                  </a:lnTo>
                  <a:lnTo>
                    <a:pt x="5592" y="1940"/>
                  </a:lnTo>
                  <a:lnTo>
                    <a:pt x="5905" y="2242"/>
                  </a:lnTo>
                  <a:lnTo>
                    <a:pt x="6194" y="2555"/>
                  </a:lnTo>
                  <a:lnTo>
                    <a:pt x="6254" y="2495"/>
                  </a:lnTo>
                  <a:lnTo>
                    <a:pt x="6122" y="2338"/>
                  </a:lnTo>
                  <a:lnTo>
                    <a:pt x="5965" y="2169"/>
                  </a:lnTo>
                  <a:lnTo>
                    <a:pt x="5652" y="1868"/>
                  </a:lnTo>
                  <a:lnTo>
                    <a:pt x="5327" y="1591"/>
                  </a:lnTo>
                  <a:lnTo>
                    <a:pt x="4977" y="1326"/>
                  </a:lnTo>
                  <a:lnTo>
                    <a:pt x="4604" y="1085"/>
                  </a:lnTo>
                  <a:lnTo>
                    <a:pt x="4230" y="868"/>
                  </a:lnTo>
                  <a:lnTo>
                    <a:pt x="3832" y="675"/>
                  </a:lnTo>
                  <a:lnTo>
                    <a:pt x="3435" y="506"/>
                  </a:lnTo>
                  <a:lnTo>
                    <a:pt x="3013" y="350"/>
                  </a:lnTo>
                  <a:lnTo>
                    <a:pt x="2591" y="229"/>
                  </a:lnTo>
                  <a:lnTo>
                    <a:pt x="2170" y="133"/>
                  </a:lnTo>
                  <a:lnTo>
                    <a:pt x="1736" y="61"/>
                  </a:lnTo>
                  <a:lnTo>
                    <a:pt x="1302" y="24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1483930" y="3838531"/>
              <a:ext cx="233880" cy="473505"/>
            </a:xfrm>
            <a:custGeom>
              <a:avLst/>
              <a:gdLst/>
              <a:ahLst/>
              <a:cxnLst/>
              <a:rect l="l" t="t" r="r" b="b"/>
              <a:pathLst>
                <a:path w="4845" h="9809" extrusionOk="0">
                  <a:moveTo>
                    <a:pt x="4772" y="0"/>
                  </a:moveTo>
                  <a:lnTo>
                    <a:pt x="0" y="9773"/>
                  </a:lnTo>
                  <a:lnTo>
                    <a:pt x="85" y="9809"/>
                  </a:lnTo>
                  <a:lnTo>
                    <a:pt x="4844" y="36"/>
                  </a:lnTo>
                  <a:lnTo>
                    <a:pt x="4772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1634592" y="3362118"/>
              <a:ext cx="245514" cy="287945"/>
            </a:xfrm>
            <a:custGeom>
              <a:avLst/>
              <a:gdLst/>
              <a:ahLst/>
              <a:cxnLst/>
              <a:rect l="l" t="t" r="r" b="b"/>
              <a:pathLst>
                <a:path w="5086" h="5965" extrusionOk="0">
                  <a:moveTo>
                    <a:pt x="2157" y="0"/>
                  </a:moveTo>
                  <a:lnTo>
                    <a:pt x="1832" y="12"/>
                  </a:lnTo>
                  <a:lnTo>
                    <a:pt x="1555" y="24"/>
                  </a:lnTo>
                  <a:lnTo>
                    <a:pt x="1302" y="60"/>
                  </a:lnTo>
                  <a:lnTo>
                    <a:pt x="1085" y="97"/>
                  </a:lnTo>
                  <a:lnTo>
                    <a:pt x="880" y="145"/>
                  </a:lnTo>
                  <a:lnTo>
                    <a:pt x="711" y="205"/>
                  </a:lnTo>
                  <a:lnTo>
                    <a:pt x="567" y="277"/>
                  </a:lnTo>
                  <a:lnTo>
                    <a:pt x="446" y="350"/>
                  </a:lnTo>
                  <a:lnTo>
                    <a:pt x="338" y="422"/>
                  </a:lnTo>
                  <a:lnTo>
                    <a:pt x="253" y="506"/>
                  </a:lnTo>
                  <a:lnTo>
                    <a:pt x="181" y="579"/>
                  </a:lnTo>
                  <a:lnTo>
                    <a:pt x="121" y="675"/>
                  </a:lnTo>
                  <a:lnTo>
                    <a:pt x="73" y="759"/>
                  </a:lnTo>
                  <a:lnTo>
                    <a:pt x="36" y="844"/>
                  </a:lnTo>
                  <a:lnTo>
                    <a:pt x="0" y="1012"/>
                  </a:lnTo>
                  <a:lnTo>
                    <a:pt x="97" y="1061"/>
                  </a:lnTo>
                  <a:lnTo>
                    <a:pt x="193" y="1109"/>
                  </a:lnTo>
                  <a:lnTo>
                    <a:pt x="277" y="1169"/>
                  </a:lnTo>
                  <a:lnTo>
                    <a:pt x="362" y="1241"/>
                  </a:lnTo>
                  <a:lnTo>
                    <a:pt x="446" y="1314"/>
                  </a:lnTo>
                  <a:lnTo>
                    <a:pt x="518" y="1386"/>
                  </a:lnTo>
                  <a:lnTo>
                    <a:pt x="651" y="1555"/>
                  </a:lnTo>
                  <a:lnTo>
                    <a:pt x="771" y="1747"/>
                  </a:lnTo>
                  <a:lnTo>
                    <a:pt x="880" y="1952"/>
                  </a:lnTo>
                  <a:lnTo>
                    <a:pt x="964" y="2181"/>
                  </a:lnTo>
                  <a:lnTo>
                    <a:pt x="1037" y="2410"/>
                  </a:lnTo>
                  <a:lnTo>
                    <a:pt x="1097" y="2651"/>
                  </a:lnTo>
                  <a:lnTo>
                    <a:pt x="1145" y="2892"/>
                  </a:lnTo>
                  <a:lnTo>
                    <a:pt x="1181" y="3145"/>
                  </a:lnTo>
                  <a:lnTo>
                    <a:pt x="1193" y="3386"/>
                  </a:lnTo>
                  <a:lnTo>
                    <a:pt x="1205" y="3639"/>
                  </a:lnTo>
                  <a:lnTo>
                    <a:pt x="1205" y="3880"/>
                  </a:lnTo>
                  <a:lnTo>
                    <a:pt x="1193" y="4109"/>
                  </a:lnTo>
                  <a:lnTo>
                    <a:pt x="1181" y="4338"/>
                  </a:lnTo>
                  <a:lnTo>
                    <a:pt x="1181" y="4435"/>
                  </a:lnTo>
                  <a:lnTo>
                    <a:pt x="1193" y="4531"/>
                  </a:lnTo>
                  <a:lnTo>
                    <a:pt x="1229" y="4615"/>
                  </a:lnTo>
                  <a:lnTo>
                    <a:pt x="1290" y="4700"/>
                  </a:lnTo>
                  <a:lnTo>
                    <a:pt x="1350" y="4760"/>
                  </a:lnTo>
                  <a:lnTo>
                    <a:pt x="1422" y="4820"/>
                  </a:lnTo>
                  <a:lnTo>
                    <a:pt x="1519" y="4856"/>
                  </a:lnTo>
                  <a:lnTo>
                    <a:pt x="1615" y="4880"/>
                  </a:lnTo>
                  <a:lnTo>
                    <a:pt x="1952" y="4917"/>
                  </a:lnTo>
                  <a:lnTo>
                    <a:pt x="1952" y="5013"/>
                  </a:lnTo>
                  <a:lnTo>
                    <a:pt x="1976" y="5109"/>
                  </a:lnTo>
                  <a:lnTo>
                    <a:pt x="2013" y="5182"/>
                  </a:lnTo>
                  <a:lnTo>
                    <a:pt x="2073" y="5266"/>
                  </a:lnTo>
                  <a:lnTo>
                    <a:pt x="2133" y="5326"/>
                  </a:lnTo>
                  <a:lnTo>
                    <a:pt x="2205" y="5375"/>
                  </a:lnTo>
                  <a:lnTo>
                    <a:pt x="2290" y="5411"/>
                  </a:lnTo>
                  <a:lnTo>
                    <a:pt x="2386" y="5435"/>
                  </a:lnTo>
                  <a:lnTo>
                    <a:pt x="3061" y="5519"/>
                  </a:lnTo>
                  <a:lnTo>
                    <a:pt x="3061" y="5603"/>
                  </a:lnTo>
                  <a:lnTo>
                    <a:pt x="3085" y="5676"/>
                  </a:lnTo>
                  <a:lnTo>
                    <a:pt x="3121" y="5748"/>
                  </a:lnTo>
                  <a:lnTo>
                    <a:pt x="3169" y="5808"/>
                  </a:lnTo>
                  <a:lnTo>
                    <a:pt x="3230" y="5857"/>
                  </a:lnTo>
                  <a:lnTo>
                    <a:pt x="3302" y="5905"/>
                  </a:lnTo>
                  <a:lnTo>
                    <a:pt x="3374" y="5929"/>
                  </a:lnTo>
                  <a:lnTo>
                    <a:pt x="3447" y="5941"/>
                  </a:lnTo>
                  <a:lnTo>
                    <a:pt x="3736" y="5965"/>
                  </a:lnTo>
                  <a:lnTo>
                    <a:pt x="3820" y="5953"/>
                  </a:lnTo>
                  <a:lnTo>
                    <a:pt x="3892" y="5941"/>
                  </a:lnTo>
                  <a:lnTo>
                    <a:pt x="3965" y="5905"/>
                  </a:lnTo>
                  <a:lnTo>
                    <a:pt x="4037" y="5869"/>
                  </a:lnTo>
                  <a:lnTo>
                    <a:pt x="4085" y="5808"/>
                  </a:lnTo>
                  <a:lnTo>
                    <a:pt x="4133" y="5748"/>
                  </a:lnTo>
                  <a:lnTo>
                    <a:pt x="4157" y="5664"/>
                  </a:lnTo>
                  <a:lnTo>
                    <a:pt x="4182" y="5591"/>
                  </a:lnTo>
                  <a:lnTo>
                    <a:pt x="4206" y="5326"/>
                  </a:lnTo>
                  <a:lnTo>
                    <a:pt x="4290" y="5338"/>
                  </a:lnTo>
                  <a:lnTo>
                    <a:pt x="4374" y="5338"/>
                  </a:lnTo>
                  <a:lnTo>
                    <a:pt x="4447" y="5326"/>
                  </a:lnTo>
                  <a:lnTo>
                    <a:pt x="4519" y="5314"/>
                  </a:lnTo>
                  <a:lnTo>
                    <a:pt x="4591" y="5290"/>
                  </a:lnTo>
                  <a:lnTo>
                    <a:pt x="4664" y="5254"/>
                  </a:lnTo>
                  <a:lnTo>
                    <a:pt x="4724" y="5218"/>
                  </a:lnTo>
                  <a:lnTo>
                    <a:pt x="4796" y="5182"/>
                  </a:lnTo>
                  <a:lnTo>
                    <a:pt x="4844" y="5121"/>
                  </a:lnTo>
                  <a:lnTo>
                    <a:pt x="4893" y="5073"/>
                  </a:lnTo>
                  <a:lnTo>
                    <a:pt x="4941" y="5013"/>
                  </a:lnTo>
                  <a:lnTo>
                    <a:pt x="4989" y="4941"/>
                  </a:lnTo>
                  <a:lnTo>
                    <a:pt x="5013" y="4880"/>
                  </a:lnTo>
                  <a:lnTo>
                    <a:pt x="5037" y="4808"/>
                  </a:lnTo>
                  <a:lnTo>
                    <a:pt x="5061" y="4724"/>
                  </a:lnTo>
                  <a:lnTo>
                    <a:pt x="5073" y="4639"/>
                  </a:lnTo>
                  <a:lnTo>
                    <a:pt x="5085" y="4398"/>
                  </a:lnTo>
                  <a:lnTo>
                    <a:pt x="5085" y="4170"/>
                  </a:lnTo>
                  <a:lnTo>
                    <a:pt x="5085" y="3929"/>
                  </a:lnTo>
                  <a:lnTo>
                    <a:pt x="5073" y="3700"/>
                  </a:lnTo>
                  <a:lnTo>
                    <a:pt x="5049" y="3471"/>
                  </a:lnTo>
                  <a:lnTo>
                    <a:pt x="5013" y="3254"/>
                  </a:lnTo>
                  <a:lnTo>
                    <a:pt x="4977" y="3037"/>
                  </a:lnTo>
                  <a:lnTo>
                    <a:pt x="4929" y="2820"/>
                  </a:lnTo>
                  <a:lnTo>
                    <a:pt x="4868" y="2615"/>
                  </a:lnTo>
                  <a:lnTo>
                    <a:pt x="4808" y="2422"/>
                  </a:lnTo>
                  <a:lnTo>
                    <a:pt x="4736" y="2229"/>
                  </a:lnTo>
                  <a:lnTo>
                    <a:pt x="4664" y="2037"/>
                  </a:lnTo>
                  <a:lnTo>
                    <a:pt x="4579" y="1856"/>
                  </a:lnTo>
                  <a:lnTo>
                    <a:pt x="4483" y="1675"/>
                  </a:lnTo>
                  <a:lnTo>
                    <a:pt x="4386" y="1506"/>
                  </a:lnTo>
                  <a:lnTo>
                    <a:pt x="4290" y="1350"/>
                  </a:lnTo>
                  <a:lnTo>
                    <a:pt x="4182" y="1193"/>
                  </a:lnTo>
                  <a:lnTo>
                    <a:pt x="4073" y="1049"/>
                  </a:lnTo>
                  <a:lnTo>
                    <a:pt x="3953" y="916"/>
                  </a:lnTo>
                  <a:lnTo>
                    <a:pt x="3832" y="783"/>
                  </a:lnTo>
                  <a:lnTo>
                    <a:pt x="3712" y="663"/>
                  </a:lnTo>
                  <a:lnTo>
                    <a:pt x="3579" y="555"/>
                  </a:lnTo>
                  <a:lnTo>
                    <a:pt x="3447" y="458"/>
                  </a:lnTo>
                  <a:lnTo>
                    <a:pt x="3314" y="362"/>
                  </a:lnTo>
                  <a:lnTo>
                    <a:pt x="3181" y="277"/>
                  </a:lnTo>
                  <a:lnTo>
                    <a:pt x="3037" y="205"/>
                  </a:lnTo>
                  <a:lnTo>
                    <a:pt x="2892" y="145"/>
                  </a:lnTo>
                  <a:lnTo>
                    <a:pt x="2748" y="97"/>
                  </a:lnTo>
                  <a:lnTo>
                    <a:pt x="2603" y="60"/>
                  </a:lnTo>
                  <a:lnTo>
                    <a:pt x="2458" y="24"/>
                  </a:lnTo>
                  <a:lnTo>
                    <a:pt x="2302" y="12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1636330" y="3360381"/>
              <a:ext cx="246093" cy="291469"/>
            </a:xfrm>
            <a:custGeom>
              <a:avLst/>
              <a:gdLst/>
              <a:ahLst/>
              <a:cxnLst/>
              <a:rect l="l" t="t" r="r" b="b"/>
              <a:pathLst>
                <a:path w="5098" h="6038" extrusionOk="0">
                  <a:moveTo>
                    <a:pt x="2121" y="0"/>
                  </a:moveTo>
                  <a:lnTo>
                    <a:pt x="1699" y="12"/>
                  </a:lnTo>
                  <a:lnTo>
                    <a:pt x="1314" y="48"/>
                  </a:lnTo>
                  <a:lnTo>
                    <a:pt x="1145" y="72"/>
                  </a:lnTo>
                  <a:lnTo>
                    <a:pt x="988" y="109"/>
                  </a:lnTo>
                  <a:lnTo>
                    <a:pt x="832" y="145"/>
                  </a:lnTo>
                  <a:lnTo>
                    <a:pt x="699" y="193"/>
                  </a:lnTo>
                  <a:lnTo>
                    <a:pt x="579" y="241"/>
                  </a:lnTo>
                  <a:lnTo>
                    <a:pt x="458" y="301"/>
                  </a:lnTo>
                  <a:lnTo>
                    <a:pt x="350" y="362"/>
                  </a:lnTo>
                  <a:lnTo>
                    <a:pt x="265" y="434"/>
                  </a:lnTo>
                  <a:lnTo>
                    <a:pt x="181" y="518"/>
                  </a:lnTo>
                  <a:lnTo>
                    <a:pt x="109" y="591"/>
                  </a:lnTo>
                  <a:lnTo>
                    <a:pt x="49" y="687"/>
                  </a:lnTo>
                  <a:lnTo>
                    <a:pt x="0" y="783"/>
                  </a:lnTo>
                  <a:lnTo>
                    <a:pt x="73" y="819"/>
                  </a:lnTo>
                  <a:lnTo>
                    <a:pt x="121" y="723"/>
                  </a:lnTo>
                  <a:lnTo>
                    <a:pt x="181" y="639"/>
                  </a:lnTo>
                  <a:lnTo>
                    <a:pt x="253" y="566"/>
                  </a:lnTo>
                  <a:lnTo>
                    <a:pt x="326" y="494"/>
                  </a:lnTo>
                  <a:lnTo>
                    <a:pt x="422" y="434"/>
                  </a:lnTo>
                  <a:lnTo>
                    <a:pt x="519" y="374"/>
                  </a:lnTo>
                  <a:lnTo>
                    <a:pt x="627" y="313"/>
                  </a:lnTo>
                  <a:lnTo>
                    <a:pt x="747" y="265"/>
                  </a:lnTo>
                  <a:lnTo>
                    <a:pt x="880" y="229"/>
                  </a:lnTo>
                  <a:lnTo>
                    <a:pt x="1025" y="181"/>
                  </a:lnTo>
                  <a:lnTo>
                    <a:pt x="1181" y="157"/>
                  </a:lnTo>
                  <a:lnTo>
                    <a:pt x="1338" y="133"/>
                  </a:lnTo>
                  <a:lnTo>
                    <a:pt x="1711" y="96"/>
                  </a:lnTo>
                  <a:lnTo>
                    <a:pt x="2121" y="84"/>
                  </a:lnTo>
                  <a:lnTo>
                    <a:pt x="2266" y="96"/>
                  </a:lnTo>
                  <a:lnTo>
                    <a:pt x="2422" y="109"/>
                  </a:lnTo>
                  <a:lnTo>
                    <a:pt x="2579" y="145"/>
                  </a:lnTo>
                  <a:lnTo>
                    <a:pt x="2724" y="181"/>
                  </a:lnTo>
                  <a:lnTo>
                    <a:pt x="2880" y="241"/>
                  </a:lnTo>
                  <a:lnTo>
                    <a:pt x="3025" y="313"/>
                  </a:lnTo>
                  <a:lnTo>
                    <a:pt x="3170" y="386"/>
                  </a:lnTo>
                  <a:lnTo>
                    <a:pt x="3314" y="482"/>
                  </a:lnTo>
                  <a:lnTo>
                    <a:pt x="3459" y="578"/>
                  </a:lnTo>
                  <a:lnTo>
                    <a:pt x="3591" y="699"/>
                  </a:lnTo>
                  <a:lnTo>
                    <a:pt x="3724" y="819"/>
                  </a:lnTo>
                  <a:lnTo>
                    <a:pt x="3856" y="952"/>
                  </a:lnTo>
                  <a:lnTo>
                    <a:pt x="3977" y="1085"/>
                  </a:lnTo>
                  <a:lnTo>
                    <a:pt x="4097" y="1241"/>
                  </a:lnTo>
                  <a:lnTo>
                    <a:pt x="4218" y="1398"/>
                  </a:lnTo>
                  <a:lnTo>
                    <a:pt x="4314" y="1579"/>
                  </a:lnTo>
                  <a:lnTo>
                    <a:pt x="4483" y="1868"/>
                  </a:lnTo>
                  <a:lnTo>
                    <a:pt x="4616" y="2181"/>
                  </a:lnTo>
                  <a:lnTo>
                    <a:pt x="4736" y="2494"/>
                  </a:lnTo>
                  <a:lnTo>
                    <a:pt x="4844" y="2832"/>
                  </a:lnTo>
                  <a:lnTo>
                    <a:pt x="4893" y="3061"/>
                  </a:lnTo>
                  <a:lnTo>
                    <a:pt x="4929" y="3278"/>
                  </a:lnTo>
                  <a:lnTo>
                    <a:pt x="4965" y="3507"/>
                  </a:lnTo>
                  <a:lnTo>
                    <a:pt x="4989" y="3736"/>
                  </a:lnTo>
                  <a:lnTo>
                    <a:pt x="5001" y="3977"/>
                  </a:lnTo>
                  <a:lnTo>
                    <a:pt x="5013" y="4206"/>
                  </a:lnTo>
                  <a:lnTo>
                    <a:pt x="5001" y="4447"/>
                  </a:lnTo>
                  <a:lnTo>
                    <a:pt x="4989" y="4675"/>
                  </a:lnTo>
                  <a:lnTo>
                    <a:pt x="4977" y="4748"/>
                  </a:lnTo>
                  <a:lnTo>
                    <a:pt x="4965" y="4820"/>
                  </a:lnTo>
                  <a:lnTo>
                    <a:pt x="4941" y="4892"/>
                  </a:lnTo>
                  <a:lnTo>
                    <a:pt x="4917" y="4953"/>
                  </a:lnTo>
                  <a:lnTo>
                    <a:pt x="4869" y="5013"/>
                  </a:lnTo>
                  <a:lnTo>
                    <a:pt x="4832" y="5073"/>
                  </a:lnTo>
                  <a:lnTo>
                    <a:pt x="4784" y="5133"/>
                  </a:lnTo>
                  <a:lnTo>
                    <a:pt x="4724" y="5182"/>
                  </a:lnTo>
                  <a:lnTo>
                    <a:pt x="4664" y="5218"/>
                  </a:lnTo>
                  <a:lnTo>
                    <a:pt x="4603" y="5254"/>
                  </a:lnTo>
                  <a:lnTo>
                    <a:pt x="4531" y="5290"/>
                  </a:lnTo>
                  <a:lnTo>
                    <a:pt x="4471" y="5302"/>
                  </a:lnTo>
                  <a:lnTo>
                    <a:pt x="4399" y="5326"/>
                  </a:lnTo>
                  <a:lnTo>
                    <a:pt x="4182" y="5326"/>
                  </a:lnTo>
                  <a:lnTo>
                    <a:pt x="4134" y="5314"/>
                  </a:lnTo>
                  <a:lnTo>
                    <a:pt x="4097" y="5615"/>
                  </a:lnTo>
                  <a:lnTo>
                    <a:pt x="4085" y="5688"/>
                  </a:lnTo>
                  <a:lnTo>
                    <a:pt x="4061" y="5760"/>
                  </a:lnTo>
                  <a:lnTo>
                    <a:pt x="4013" y="5820"/>
                  </a:lnTo>
                  <a:lnTo>
                    <a:pt x="3965" y="5868"/>
                  </a:lnTo>
                  <a:lnTo>
                    <a:pt x="3905" y="5905"/>
                  </a:lnTo>
                  <a:lnTo>
                    <a:pt x="3844" y="5929"/>
                  </a:lnTo>
                  <a:lnTo>
                    <a:pt x="3772" y="5953"/>
                  </a:lnTo>
                  <a:lnTo>
                    <a:pt x="3700" y="5953"/>
                  </a:lnTo>
                  <a:lnTo>
                    <a:pt x="3423" y="5929"/>
                  </a:lnTo>
                  <a:lnTo>
                    <a:pt x="3350" y="5917"/>
                  </a:lnTo>
                  <a:lnTo>
                    <a:pt x="3278" y="5893"/>
                  </a:lnTo>
                  <a:lnTo>
                    <a:pt x="3218" y="5856"/>
                  </a:lnTo>
                  <a:lnTo>
                    <a:pt x="3170" y="5808"/>
                  </a:lnTo>
                  <a:lnTo>
                    <a:pt x="3121" y="5760"/>
                  </a:lnTo>
                  <a:lnTo>
                    <a:pt x="3097" y="5700"/>
                  </a:lnTo>
                  <a:lnTo>
                    <a:pt x="3073" y="5627"/>
                  </a:lnTo>
                  <a:lnTo>
                    <a:pt x="3073" y="5555"/>
                  </a:lnTo>
                  <a:lnTo>
                    <a:pt x="3073" y="5519"/>
                  </a:lnTo>
                  <a:lnTo>
                    <a:pt x="2350" y="5423"/>
                  </a:lnTo>
                  <a:lnTo>
                    <a:pt x="2266" y="5411"/>
                  </a:lnTo>
                  <a:lnTo>
                    <a:pt x="2193" y="5374"/>
                  </a:lnTo>
                  <a:lnTo>
                    <a:pt x="2121" y="5326"/>
                  </a:lnTo>
                  <a:lnTo>
                    <a:pt x="2061" y="5266"/>
                  </a:lnTo>
                  <a:lnTo>
                    <a:pt x="2013" y="5206"/>
                  </a:lnTo>
                  <a:lnTo>
                    <a:pt x="1989" y="5121"/>
                  </a:lnTo>
                  <a:lnTo>
                    <a:pt x="1965" y="5049"/>
                  </a:lnTo>
                  <a:lnTo>
                    <a:pt x="1952" y="4953"/>
                  </a:lnTo>
                  <a:lnTo>
                    <a:pt x="1965" y="4916"/>
                  </a:lnTo>
                  <a:lnTo>
                    <a:pt x="1579" y="4868"/>
                  </a:lnTo>
                  <a:lnTo>
                    <a:pt x="1495" y="4844"/>
                  </a:lnTo>
                  <a:lnTo>
                    <a:pt x="1410" y="4808"/>
                  </a:lnTo>
                  <a:lnTo>
                    <a:pt x="1338" y="4760"/>
                  </a:lnTo>
                  <a:lnTo>
                    <a:pt x="1290" y="4700"/>
                  </a:lnTo>
                  <a:lnTo>
                    <a:pt x="1242" y="4627"/>
                  </a:lnTo>
                  <a:lnTo>
                    <a:pt x="1205" y="4555"/>
                  </a:lnTo>
                  <a:lnTo>
                    <a:pt x="1181" y="4471"/>
                  </a:lnTo>
                  <a:lnTo>
                    <a:pt x="1181" y="4374"/>
                  </a:lnTo>
                  <a:lnTo>
                    <a:pt x="1097" y="4362"/>
                  </a:lnTo>
                  <a:lnTo>
                    <a:pt x="1097" y="4471"/>
                  </a:lnTo>
                  <a:lnTo>
                    <a:pt x="1121" y="4579"/>
                  </a:lnTo>
                  <a:lnTo>
                    <a:pt x="1157" y="4675"/>
                  </a:lnTo>
                  <a:lnTo>
                    <a:pt x="1217" y="4760"/>
                  </a:lnTo>
                  <a:lnTo>
                    <a:pt x="1290" y="4832"/>
                  </a:lnTo>
                  <a:lnTo>
                    <a:pt x="1374" y="4892"/>
                  </a:lnTo>
                  <a:lnTo>
                    <a:pt x="1470" y="4929"/>
                  </a:lnTo>
                  <a:lnTo>
                    <a:pt x="1567" y="4953"/>
                  </a:lnTo>
                  <a:lnTo>
                    <a:pt x="1868" y="5001"/>
                  </a:lnTo>
                  <a:lnTo>
                    <a:pt x="1880" y="5097"/>
                  </a:lnTo>
                  <a:lnTo>
                    <a:pt x="1904" y="5182"/>
                  </a:lnTo>
                  <a:lnTo>
                    <a:pt x="1952" y="5266"/>
                  </a:lnTo>
                  <a:lnTo>
                    <a:pt x="2013" y="5338"/>
                  </a:lnTo>
                  <a:lnTo>
                    <a:pt x="2073" y="5398"/>
                  </a:lnTo>
                  <a:lnTo>
                    <a:pt x="2157" y="5459"/>
                  </a:lnTo>
                  <a:lnTo>
                    <a:pt x="2242" y="5495"/>
                  </a:lnTo>
                  <a:lnTo>
                    <a:pt x="2338" y="5507"/>
                  </a:lnTo>
                  <a:lnTo>
                    <a:pt x="2977" y="5591"/>
                  </a:lnTo>
                  <a:lnTo>
                    <a:pt x="3001" y="5676"/>
                  </a:lnTo>
                  <a:lnTo>
                    <a:pt x="3025" y="5760"/>
                  </a:lnTo>
                  <a:lnTo>
                    <a:pt x="3061" y="5820"/>
                  </a:lnTo>
                  <a:lnTo>
                    <a:pt x="3121" y="5893"/>
                  </a:lnTo>
                  <a:lnTo>
                    <a:pt x="3182" y="5941"/>
                  </a:lnTo>
                  <a:lnTo>
                    <a:pt x="3254" y="5977"/>
                  </a:lnTo>
                  <a:lnTo>
                    <a:pt x="3326" y="6001"/>
                  </a:lnTo>
                  <a:lnTo>
                    <a:pt x="3411" y="6025"/>
                  </a:lnTo>
                  <a:lnTo>
                    <a:pt x="3700" y="6037"/>
                  </a:lnTo>
                  <a:lnTo>
                    <a:pt x="3808" y="6037"/>
                  </a:lnTo>
                  <a:lnTo>
                    <a:pt x="3893" y="6013"/>
                  </a:lnTo>
                  <a:lnTo>
                    <a:pt x="3965" y="5977"/>
                  </a:lnTo>
                  <a:lnTo>
                    <a:pt x="4037" y="5929"/>
                  </a:lnTo>
                  <a:lnTo>
                    <a:pt x="4097" y="5868"/>
                  </a:lnTo>
                  <a:lnTo>
                    <a:pt x="4134" y="5796"/>
                  </a:lnTo>
                  <a:lnTo>
                    <a:pt x="4170" y="5712"/>
                  </a:lnTo>
                  <a:lnTo>
                    <a:pt x="4194" y="5627"/>
                  </a:lnTo>
                  <a:lnTo>
                    <a:pt x="4218" y="5411"/>
                  </a:lnTo>
                  <a:lnTo>
                    <a:pt x="4290" y="5423"/>
                  </a:lnTo>
                  <a:lnTo>
                    <a:pt x="4362" y="5411"/>
                  </a:lnTo>
                  <a:lnTo>
                    <a:pt x="4507" y="5386"/>
                  </a:lnTo>
                  <a:lnTo>
                    <a:pt x="4579" y="5362"/>
                  </a:lnTo>
                  <a:lnTo>
                    <a:pt x="4652" y="5326"/>
                  </a:lnTo>
                  <a:lnTo>
                    <a:pt x="4724" y="5290"/>
                  </a:lnTo>
                  <a:lnTo>
                    <a:pt x="4784" y="5242"/>
                  </a:lnTo>
                  <a:lnTo>
                    <a:pt x="4844" y="5194"/>
                  </a:lnTo>
                  <a:lnTo>
                    <a:pt x="4893" y="5133"/>
                  </a:lnTo>
                  <a:lnTo>
                    <a:pt x="4941" y="5073"/>
                  </a:lnTo>
                  <a:lnTo>
                    <a:pt x="4989" y="5001"/>
                  </a:lnTo>
                  <a:lnTo>
                    <a:pt x="5025" y="4929"/>
                  </a:lnTo>
                  <a:lnTo>
                    <a:pt x="5049" y="4844"/>
                  </a:lnTo>
                  <a:lnTo>
                    <a:pt x="5073" y="4772"/>
                  </a:lnTo>
                  <a:lnTo>
                    <a:pt x="5085" y="4688"/>
                  </a:lnTo>
                  <a:lnTo>
                    <a:pt x="5098" y="4447"/>
                  </a:lnTo>
                  <a:lnTo>
                    <a:pt x="5098" y="4206"/>
                  </a:lnTo>
                  <a:lnTo>
                    <a:pt x="5098" y="3965"/>
                  </a:lnTo>
                  <a:lnTo>
                    <a:pt x="5073" y="3736"/>
                  </a:lnTo>
                  <a:lnTo>
                    <a:pt x="5049" y="3495"/>
                  </a:lnTo>
                  <a:lnTo>
                    <a:pt x="5025" y="3266"/>
                  </a:lnTo>
                  <a:lnTo>
                    <a:pt x="4977" y="3037"/>
                  </a:lnTo>
                  <a:lnTo>
                    <a:pt x="4929" y="2808"/>
                  </a:lnTo>
                  <a:lnTo>
                    <a:pt x="4820" y="2470"/>
                  </a:lnTo>
                  <a:lnTo>
                    <a:pt x="4700" y="2145"/>
                  </a:lnTo>
                  <a:lnTo>
                    <a:pt x="4555" y="1832"/>
                  </a:lnTo>
                  <a:lnTo>
                    <a:pt x="4399" y="1530"/>
                  </a:lnTo>
                  <a:lnTo>
                    <a:pt x="4290" y="1350"/>
                  </a:lnTo>
                  <a:lnTo>
                    <a:pt x="4170" y="1193"/>
                  </a:lnTo>
                  <a:lnTo>
                    <a:pt x="4049" y="1036"/>
                  </a:lnTo>
                  <a:lnTo>
                    <a:pt x="3917" y="880"/>
                  </a:lnTo>
                  <a:lnTo>
                    <a:pt x="3784" y="747"/>
                  </a:lnTo>
                  <a:lnTo>
                    <a:pt x="3652" y="627"/>
                  </a:lnTo>
                  <a:lnTo>
                    <a:pt x="3507" y="506"/>
                  </a:lnTo>
                  <a:lnTo>
                    <a:pt x="3362" y="398"/>
                  </a:lnTo>
                  <a:lnTo>
                    <a:pt x="3218" y="313"/>
                  </a:lnTo>
                  <a:lnTo>
                    <a:pt x="3061" y="229"/>
                  </a:lnTo>
                  <a:lnTo>
                    <a:pt x="2904" y="157"/>
                  </a:lnTo>
                  <a:lnTo>
                    <a:pt x="2748" y="96"/>
                  </a:lnTo>
                  <a:lnTo>
                    <a:pt x="2591" y="60"/>
                  </a:lnTo>
                  <a:lnTo>
                    <a:pt x="2434" y="24"/>
                  </a:lnTo>
                  <a:lnTo>
                    <a:pt x="2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7"/>
            <p:cNvSpPr/>
            <p:nvPr/>
          </p:nvSpPr>
          <p:spPr>
            <a:xfrm>
              <a:off x="1826528" y="3495885"/>
              <a:ext cx="13999" cy="123964"/>
            </a:xfrm>
            <a:custGeom>
              <a:avLst/>
              <a:gdLst/>
              <a:ahLst/>
              <a:cxnLst/>
              <a:rect l="l" t="t" r="r" b="b"/>
              <a:pathLst>
                <a:path w="290" h="2568" extrusionOk="0">
                  <a:moveTo>
                    <a:pt x="85" y="1"/>
                  </a:moveTo>
                  <a:lnTo>
                    <a:pt x="1" y="25"/>
                  </a:lnTo>
                  <a:lnTo>
                    <a:pt x="37" y="218"/>
                  </a:lnTo>
                  <a:lnTo>
                    <a:pt x="85" y="447"/>
                  </a:lnTo>
                  <a:lnTo>
                    <a:pt x="121" y="736"/>
                  </a:lnTo>
                  <a:lnTo>
                    <a:pt x="169" y="1109"/>
                  </a:lnTo>
                  <a:lnTo>
                    <a:pt x="194" y="1543"/>
                  </a:lnTo>
                  <a:lnTo>
                    <a:pt x="206" y="2025"/>
                  </a:lnTo>
                  <a:lnTo>
                    <a:pt x="194" y="2555"/>
                  </a:lnTo>
                  <a:lnTo>
                    <a:pt x="278" y="2567"/>
                  </a:lnTo>
                  <a:lnTo>
                    <a:pt x="290" y="2290"/>
                  </a:lnTo>
                  <a:lnTo>
                    <a:pt x="290" y="2025"/>
                  </a:lnTo>
                  <a:lnTo>
                    <a:pt x="278" y="1531"/>
                  </a:lnTo>
                  <a:lnTo>
                    <a:pt x="254" y="1097"/>
                  </a:lnTo>
                  <a:lnTo>
                    <a:pt x="218" y="724"/>
                  </a:lnTo>
                  <a:lnTo>
                    <a:pt x="169" y="422"/>
                  </a:lnTo>
                  <a:lnTo>
                    <a:pt x="133" y="19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7"/>
            <p:cNvSpPr/>
            <p:nvPr/>
          </p:nvSpPr>
          <p:spPr>
            <a:xfrm>
              <a:off x="1772461" y="3492409"/>
              <a:ext cx="13999" cy="136177"/>
            </a:xfrm>
            <a:custGeom>
              <a:avLst/>
              <a:gdLst/>
              <a:ahLst/>
              <a:cxnLst/>
              <a:rect l="l" t="t" r="r" b="b"/>
              <a:pathLst>
                <a:path w="290" h="2821" extrusionOk="0">
                  <a:moveTo>
                    <a:pt x="72" y="0"/>
                  </a:moveTo>
                  <a:lnTo>
                    <a:pt x="0" y="37"/>
                  </a:lnTo>
                  <a:lnTo>
                    <a:pt x="12" y="73"/>
                  </a:lnTo>
                  <a:lnTo>
                    <a:pt x="48" y="157"/>
                  </a:lnTo>
                  <a:lnTo>
                    <a:pt x="84" y="338"/>
                  </a:lnTo>
                  <a:lnTo>
                    <a:pt x="133" y="591"/>
                  </a:lnTo>
                  <a:lnTo>
                    <a:pt x="169" y="952"/>
                  </a:lnTo>
                  <a:lnTo>
                    <a:pt x="193" y="1446"/>
                  </a:lnTo>
                  <a:lnTo>
                    <a:pt x="193" y="1736"/>
                  </a:lnTo>
                  <a:lnTo>
                    <a:pt x="193" y="2061"/>
                  </a:lnTo>
                  <a:lnTo>
                    <a:pt x="181" y="2422"/>
                  </a:lnTo>
                  <a:lnTo>
                    <a:pt x="157" y="2820"/>
                  </a:lnTo>
                  <a:lnTo>
                    <a:pt x="253" y="2820"/>
                  </a:lnTo>
                  <a:lnTo>
                    <a:pt x="265" y="2422"/>
                  </a:lnTo>
                  <a:lnTo>
                    <a:pt x="277" y="2049"/>
                  </a:lnTo>
                  <a:lnTo>
                    <a:pt x="289" y="1724"/>
                  </a:lnTo>
                  <a:lnTo>
                    <a:pt x="289" y="1422"/>
                  </a:lnTo>
                  <a:lnTo>
                    <a:pt x="265" y="928"/>
                  </a:lnTo>
                  <a:lnTo>
                    <a:pt x="217" y="567"/>
                  </a:lnTo>
                  <a:lnTo>
                    <a:pt x="181" y="302"/>
                  </a:lnTo>
                  <a:lnTo>
                    <a:pt x="133" y="121"/>
                  </a:lnTo>
                  <a:lnTo>
                    <a:pt x="96" y="2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1726505" y="3496464"/>
              <a:ext cx="7579" cy="103593"/>
            </a:xfrm>
            <a:custGeom>
              <a:avLst/>
              <a:gdLst/>
              <a:ahLst/>
              <a:cxnLst/>
              <a:rect l="l" t="t" r="r" b="b"/>
              <a:pathLst>
                <a:path w="157" h="2146" extrusionOk="0">
                  <a:moveTo>
                    <a:pt x="84" y="1"/>
                  </a:moveTo>
                  <a:lnTo>
                    <a:pt x="0" y="13"/>
                  </a:lnTo>
                  <a:lnTo>
                    <a:pt x="24" y="157"/>
                  </a:lnTo>
                  <a:lnTo>
                    <a:pt x="36" y="326"/>
                  </a:lnTo>
                  <a:lnTo>
                    <a:pt x="60" y="567"/>
                  </a:lnTo>
                  <a:lnTo>
                    <a:pt x="60" y="868"/>
                  </a:lnTo>
                  <a:lnTo>
                    <a:pt x="60" y="1230"/>
                  </a:lnTo>
                  <a:lnTo>
                    <a:pt x="48" y="1652"/>
                  </a:lnTo>
                  <a:lnTo>
                    <a:pt x="0" y="2134"/>
                  </a:lnTo>
                  <a:lnTo>
                    <a:pt x="84" y="2146"/>
                  </a:lnTo>
                  <a:lnTo>
                    <a:pt x="133" y="1652"/>
                  </a:lnTo>
                  <a:lnTo>
                    <a:pt x="145" y="1230"/>
                  </a:lnTo>
                  <a:lnTo>
                    <a:pt x="157" y="856"/>
                  </a:lnTo>
                  <a:lnTo>
                    <a:pt x="145" y="555"/>
                  </a:lnTo>
                  <a:lnTo>
                    <a:pt x="133" y="314"/>
                  </a:lnTo>
                  <a:lnTo>
                    <a:pt x="109" y="14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658501" y="1199944"/>
              <a:ext cx="2294199" cy="547410"/>
            </a:xfrm>
            <a:custGeom>
              <a:avLst/>
              <a:gdLst/>
              <a:ahLst/>
              <a:cxnLst/>
              <a:rect l="l" t="t" r="r" b="b"/>
              <a:pathLst>
                <a:path w="47526" h="11340" extrusionOk="0">
                  <a:moveTo>
                    <a:pt x="21148" y="0"/>
                  </a:moveTo>
                  <a:lnTo>
                    <a:pt x="20871" y="24"/>
                  </a:lnTo>
                  <a:lnTo>
                    <a:pt x="20594" y="48"/>
                  </a:lnTo>
                  <a:lnTo>
                    <a:pt x="20329" y="97"/>
                  </a:lnTo>
                  <a:lnTo>
                    <a:pt x="20052" y="145"/>
                  </a:lnTo>
                  <a:lnTo>
                    <a:pt x="19786" y="217"/>
                  </a:lnTo>
                  <a:lnTo>
                    <a:pt x="19533" y="289"/>
                  </a:lnTo>
                  <a:lnTo>
                    <a:pt x="19268" y="386"/>
                  </a:lnTo>
                  <a:lnTo>
                    <a:pt x="19015" y="482"/>
                  </a:lnTo>
                  <a:lnTo>
                    <a:pt x="18762" y="603"/>
                  </a:lnTo>
                  <a:lnTo>
                    <a:pt x="18521" y="723"/>
                  </a:lnTo>
                  <a:lnTo>
                    <a:pt x="18280" y="856"/>
                  </a:lnTo>
                  <a:lnTo>
                    <a:pt x="18051" y="1000"/>
                  </a:lnTo>
                  <a:lnTo>
                    <a:pt x="17822" y="1157"/>
                  </a:lnTo>
                  <a:lnTo>
                    <a:pt x="17593" y="1314"/>
                  </a:lnTo>
                  <a:lnTo>
                    <a:pt x="17376" y="1482"/>
                  </a:lnTo>
                  <a:lnTo>
                    <a:pt x="17172" y="1663"/>
                  </a:lnTo>
                  <a:lnTo>
                    <a:pt x="16967" y="1856"/>
                  </a:lnTo>
                  <a:lnTo>
                    <a:pt x="16762" y="2049"/>
                  </a:lnTo>
                  <a:lnTo>
                    <a:pt x="16581" y="2254"/>
                  </a:lnTo>
                  <a:lnTo>
                    <a:pt x="16388" y="2458"/>
                  </a:lnTo>
                  <a:lnTo>
                    <a:pt x="16220" y="2675"/>
                  </a:lnTo>
                  <a:lnTo>
                    <a:pt x="16051" y="2904"/>
                  </a:lnTo>
                  <a:lnTo>
                    <a:pt x="15882" y="3133"/>
                  </a:lnTo>
                  <a:lnTo>
                    <a:pt x="15726" y="3362"/>
                  </a:lnTo>
                  <a:lnTo>
                    <a:pt x="15581" y="3603"/>
                  </a:lnTo>
                  <a:lnTo>
                    <a:pt x="15448" y="3844"/>
                  </a:lnTo>
                  <a:lnTo>
                    <a:pt x="15316" y="4097"/>
                  </a:lnTo>
                  <a:lnTo>
                    <a:pt x="15195" y="4350"/>
                  </a:lnTo>
                  <a:lnTo>
                    <a:pt x="15087" y="4603"/>
                  </a:lnTo>
                  <a:lnTo>
                    <a:pt x="14990" y="4868"/>
                  </a:lnTo>
                  <a:lnTo>
                    <a:pt x="14894" y="5134"/>
                  </a:lnTo>
                  <a:lnTo>
                    <a:pt x="14810" y="5399"/>
                  </a:lnTo>
                  <a:lnTo>
                    <a:pt x="14737" y="5664"/>
                  </a:lnTo>
                  <a:lnTo>
                    <a:pt x="14677" y="5929"/>
                  </a:lnTo>
                  <a:lnTo>
                    <a:pt x="14496" y="5784"/>
                  </a:lnTo>
                  <a:lnTo>
                    <a:pt x="14292" y="5640"/>
                  </a:lnTo>
                  <a:lnTo>
                    <a:pt x="14087" y="5507"/>
                  </a:lnTo>
                  <a:lnTo>
                    <a:pt x="13870" y="5387"/>
                  </a:lnTo>
                  <a:lnTo>
                    <a:pt x="13653" y="5278"/>
                  </a:lnTo>
                  <a:lnTo>
                    <a:pt x="13436" y="5194"/>
                  </a:lnTo>
                  <a:lnTo>
                    <a:pt x="13195" y="5109"/>
                  </a:lnTo>
                  <a:lnTo>
                    <a:pt x="12966" y="5037"/>
                  </a:lnTo>
                  <a:lnTo>
                    <a:pt x="12725" y="4977"/>
                  </a:lnTo>
                  <a:lnTo>
                    <a:pt x="12484" y="4929"/>
                  </a:lnTo>
                  <a:lnTo>
                    <a:pt x="12243" y="4905"/>
                  </a:lnTo>
                  <a:lnTo>
                    <a:pt x="12002" y="4881"/>
                  </a:lnTo>
                  <a:lnTo>
                    <a:pt x="11761" y="4881"/>
                  </a:lnTo>
                  <a:lnTo>
                    <a:pt x="11520" y="4893"/>
                  </a:lnTo>
                  <a:lnTo>
                    <a:pt x="11279" y="4917"/>
                  </a:lnTo>
                  <a:lnTo>
                    <a:pt x="11038" y="4953"/>
                  </a:lnTo>
                  <a:lnTo>
                    <a:pt x="10857" y="4989"/>
                  </a:lnTo>
                  <a:lnTo>
                    <a:pt x="10677" y="5037"/>
                  </a:lnTo>
                  <a:lnTo>
                    <a:pt x="10496" y="5085"/>
                  </a:lnTo>
                  <a:lnTo>
                    <a:pt x="10315" y="5146"/>
                  </a:lnTo>
                  <a:lnTo>
                    <a:pt x="10146" y="5218"/>
                  </a:lnTo>
                  <a:lnTo>
                    <a:pt x="9978" y="5290"/>
                  </a:lnTo>
                  <a:lnTo>
                    <a:pt x="9821" y="5375"/>
                  </a:lnTo>
                  <a:lnTo>
                    <a:pt x="9652" y="5471"/>
                  </a:lnTo>
                  <a:lnTo>
                    <a:pt x="9496" y="5567"/>
                  </a:lnTo>
                  <a:lnTo>
                    <a:pt x="9351" y="5676"/>
                  </a:lnTo>
                  <a:lnTo>
                    <a:pt x="9206" y="5796"/>
                  </a:lnTo>
                  <a:lnTo>
                    <a:pt x="9074" y="5917"/>
                  </a:lnTo>
                  <a:lnTo>
                    <a:pt x="8941" y="6049"/>
                  </a:lnTo>
                  <a:lnTo>
                    <a:pt x="8821" y="6182"/>
                  </a:lnTo>
                  <a:lnTo>
                    <a:pt x="8700" y="6327"/>
                  </a:lnTo>
                  <a:lnTo>
                    <a:pt x="8592" y="6471"/>
                  </a:lnTo>
                  <a:lnTo>
                    <a:pt x="8496" y="6628"/>
                  </a:lnTo>
                  <a:lnTo>
                    <a:pt x="8399" y="6796"/>
                  </a:lnTo>
                  <a:lnTo>
                    <a:pt x="8315" y="6965"/>
                  </a:lnTo>
                  <a:lnTo>
                    <a:pt x="8242" y="7146"/>
                  </a:lnTo>
                  <a:lnTo>
                    <a:pt x="8182" y="7327"/>
                  </a:lnTo>
                  <a:lnTo>
                    <a:pt x="8122" y="7507"/>
                  </a:lnTo>
                  <a:lnTo>
                    <a:pt x="8074" y="7700"/>
                  </a:lnTo>
                  <a:lnTo>
                    <a:pt x="8038" y="7893"/>
                  </a:lnTo>
                  <a:lnTo>
                    <a:pt x="8026" y="8074"/>
                  </a:lnTo>
                  <a:lnTo>
                    <a:pt x="8014" y="8267"/>
                  </a:lnTo>
                  <a:lnTo>
                    <a:pt x="8014" y="8459"/>
                  </a:lnTo>
                  <a:lnTo>
                    <a:pt x="8026" y="8640"/>
                  </a:lnTo>
                  <a:lnTo>
                    <a:pt x="8062" y="8833"/>
                  </a:lnTo>
                  <a:lnTo>
                    <a:pt x="8098" y="9002"/>
                  </a:lnTo>
                  <a:lnTo>
                    <a:pt x="8158" y="9182"/>
                  </a:lnTo>
                  <a:lnTo>
                    <a:pt x="8230" y="9351"/>
                  </a:lnTo>
                  <a:lnTo>
                    <a:pt x="7977" y="9219"/>
                  </a:lnTo>
                  <a:lnTo>
                    <a:pt x="7712" y="9110"/>
                  </a:lnTo>
                  <a:lnTo>
                    <a:pt x="7447" y="9014"/>
                  </a:lnTo>
                  <a:lnTo>
                    <a:pt x="7182" y="8917"/>
                  </a:lnTo>
                  <a:lnTo>
                    <a:pt x="6905" y="8833"/>
                  </a:lnTo>
                  <a:lnTo>
                    <a:pt x="6628" y="8773"/>
                  </a:lnTo>
                  <a:lnTo>
                    <a:pt x="6351" y="8712"/>
                  </a:lnTo>
                  <a:lnTo>
                    <a:pt x="6073" y="8676"/>
                  </a:lnTo>
                  <a:lnTo>
                    <a:pt x="5784" y="8640"/>
                  </a:lnTo>
                  <a:lnTo>
                    <a:pt x="5507" y="8616"/>
                  </a:lnTo>
                  <a:lnTo>
                    <a:pt x="4929" y="8616"/>
                  </a:lnTo>
                  <a:lnTo>
                    <a:pt x="4652" y="8628"/>
                  </a:lnTo>
                  <a:lnTo>
                    <a:pt x="4362" y="8664"/>
                  </a:lnTo>
                  <a:lnTo>
                    <a:pt x="4085" y="8700"/>
                  </a:lnTo>
                  <a:lnTo>
                    <a:pt x="3808" y="8749"/>
                  </a:lnTo>
                  <a:lnTo>
                    <a:pt x="3531" y="8821"/>
                  </a:lnTo>
                  <a:lnTo>
                    <a:pt x="3254" y="8905"/>
                  </a:lnTo>
                  <a:lnTo>
                    <a:pt x="2977" y="9014"/>
                  </a:lnTo>
                  <a:lnTo>
                    <a:pt x="2712" y="9122"/>
                  </a:lnTo>
                  <a:lnTo>
                    <a:pt x="2458" y="9255"/>
                  </a:lnTo>
                  <a:lnTo>
                    <a:pt x="2193" y="9399"/>
                  </a:lnTo>
                  <a:lnTo>
                    <a:pt x="1952" y="9556"/>
                  </a:lnTo>
                  <a:lnTo>
                    <a:pt x="1699" y="9725"/>
                  </a:lnTo>
                  <a:lnTo>
                    <a:pt x="1458" y="9893"/>
                  </a:lnTo>
                  <a:lnTo>
                    <a:pt x="1229" y="10086"/>
                  </a:lnTo>
                  <a:lnTo>
                    <a:pt x="1000" y="10279"/>
                  </a:lnTo>
                  <a:lnTo>
                    <a:pt x="784" y="10484"/>
                  </a:lnTo>
                  <a:lnTo>
                    <a:pt x="579" y="10689"/>
                  </a:lnTo>
                  <a:lnTo>
                    <a:pt x="374" y="10894"/>
                  </a:lnTo>
                  <a:lnTo>
                    <a:pt x="181" y="11110"/>
                  </a:lnTo>
                  <a:lnTo>
                    <a:pt x="0" y="11339"/>
                  </a:lnTo>
                  <a:lnTo>
                    <a:pt x="47526" y="11339"/>
                  </a:lnTo>
                  <a:lnTo>
                    <a:pt x="47309" y="11098"/>
                  </a:lnTo>
                  <a:lnTo>
                    <a:pt x="47080" y="10869"/>
                  </a:lnTo>
                  <a:lnTo>
                    <a:pt x="46839" y="10640"/>
                  </a:lnTo>
                  <a:lnTo>
                    <a:pt x="46586" y="10424"/>
                  </a:lnTo>
                  <a:lnTo>
                    <a:pt x="46321" y="10219"/>
                  </a:lnTo>
                  <a:lnTo>
                    <a:pt x="46055" y="10014"/>
                  </a:lnTo>
                  <a:lnTo>
                    <a:pt x="45766" y="9821"/>
                  </a:lnTo>
                  <a:lnTo>
                    <a:pt x="45477" y="9640"/>
                  </a:lnTo>
                  <a:lnTo>
                    <a:pt x="45188" y="9472"/>
                  </a:lnTo>
                  <a:lnTo>
                    <a:pt x="44875" y="9315"/>
                  </a:lnTo>
                  <a:lnTo>
                    <a:pt x="44573" y="9170"/>
                  </a:lnTo>
                  <a:lnTo>
                    <a:pt x="44260" y="9038"/>
                  </a:lnTo>
                  <a:lnTo>
                    <a:pt x="43959" y="8917"/>
                  </a:lnTo>
                  <a:lnTo>
                    <a:pt x="43645" y="8809"/>
                  </a:lnTo>
                  <a:lnTo>
                    <a:pt x="43332" y="8724"/>
                  </a:lnTo>
                  <a:lnTo>
                    <a:pt x="43019" y="8652"/>
                  </a:lnTo>
                  <a:lnTo>
                    <a:pt x="42718" y="8604"/>
                  </a:lnTo>
                  <a:lnTo>
                    <a:pt x="42404" y="8556"/>
                  </a:lnTo>
                  <a:lnTo>
                    <a:pt x="42103" y="8520"/>
                  </a:lnTo>
                  <a:lnTo>
                    <a:pt x="41790" y="8483"/>
                  </a:lnTo>
                  <a:lnTo>
                    <a:pt x="41488" y="8471"/>
                  </a:lnTo>
                  <a:lnTo>
                    <a:pt x="40886" y="8471"/>
                  </a:lnTo>
                  <a:lnTo>
                    <a:pt x="40585" y="8496"/>
                  </a:lnTo>
                  <a:lnTo>
                    <a:pt x="40296" y="8532"/>
                  </a:lnTo>
                  <a:lnTo>
                    <a:pt x="39994" y="8580"/>
                  </a:lnTo>
                  <a:lnTo>
                    <a:pt x="39705" y="8628"/>
                  </a:lnTo>
                  <a:lnTo>
                    <a:pt x="39416" y="8712"/>
                  </a:lnTo>
                  <a:lnTo>
                    <a:pt x="39127" y="8797"/>
                  </a:lnTo>
                  <a:lnTo>
                    <a:pt x="38837" y="8893"/>
                  </a:lnTo>
                  <a:lnTo>
                    <a:pt x="38548" y="9014"/>
                  </a:lnTo>
                  <a:lnTo>
                    <a:pt x="38271" y="9146"/>
                  </a:lnTo>
                  <a:lnTo>
                    <a:pt x="38271" y="8917"/>
                  </a:lnTo>
                  <a:lnTo>
                    <a:pt x="38259" y="8700"/>
                  </a:lnTo>
                  <a:lnTo>
                    <a:pt x="38235" y="8471"/>
                  </a:lnTo>
                  <a:lnTo>
                    <a:pt x="38211" y="8255"/>
                  </a:lnTo>
                  <a:lnTo>
                    <a:pt x="38175" y="8026"/>
                  </a:lnTo>
                  <a:lnTo>
                    <a:pt x="38139" y="7809"/>
                  </a:lnTo>
                  <a:lnTo>
                    <a:pt x="38090" y="7592"/>
                  </a:lnTo>
                  <a:lnTo>
                    <a:pt x="38030" y="7375"/>
                  </a:lnTo>
                  <a:lnTo>
                    <a:pt x="37958" y="7158"/>
                  </a:lnTo>
                  <a:lnTo>
                    <a:pt x="37886" y="6941"/>
                  </a:lnTo>
                  <a:lnTo>
                    <a:pt x="37813" y="6736"/>
                  </a:lnTo>
                  <a:lnTo>
                    <a:pt x="37717" y="6519"/>
                  </a:lnTo>
                  <a:lnTo>
                    <a:pt x="37632" y="6314"/>
                  </a:lnTo>
                  <a:lnTo>
                    <a:pt x="37524" y="6122"/>
                  </a:lnTo>
                  <a:lnTo>
                    <a:pt x="37416" y="5917"/>
                  </a:lnTo>
                  <a:lnTo>
                    <a:pt x="37307" y="5724"/>
                  </a:lnTo>
                  <a:lnTo>
                    <a:pt x="37187" y="5531"/>
                  </a:lnTo>
                  <a:lnTo>
                    <a:pt x="37054" y="5350"/>
                  </a:lnTo>
                  <a:lnTo>
                    <a:pt x="36922" y="5170"/>
                  </a:lnTo>
                  <a:lnTo>
                    <a:pt x="36789" y="4989"/>
                  </a:lnTo>
                  <a:lnTo>
                    <a:pt x="36644" y="4808"/>
                  </a:lnTo>
                  <a:lnTo>
                    <a:pt x="36488" y="4652"/>
                  </a:lnTo>
                  <a:lnTo>
                    <a:pt x="36331" y="4483"/>
                  </a:lnTo>
                  <a:lnTo>
                    <a:pt x="36174" y="4326"/>
                  </a:lnTo>
                  <a:lnTo>
                    <a:pt x="36006" y="4182"/>
                  </a:lnTo>
                  <a:lnTo>
                    <a:pt x="35837" y="4037"/>
                  </a:lnTo>
                  <a:lnTo>
                    <a:pt x="35656" y="3892"/>
                  </a:lnTo>
                  <a:lnTo>
                    <a:pt x="35476" y="3760"/>
                  </a:lnTo>
                  <a:lnTo>
                    <a:pt x="35295" y="3639"/>
                  </a:lnTo>
                  <a:lnTo>
                    <a:pt x="35102" y="3519"/>
                  </a:lnTo>
                  <a:lnTo>
                    <a:pt x="34897" y="3398"/>
                  </a:lnTo>
                  <a:lnTo>
                    <a:pt x="34704" y="3302"/>
                  </a:lnTo>
                  <a:lnTo>
                    <a:pt x="34499" y="3206"/>
                  </a:lnTo>
                  <a:lnTo>
                    <a:pt x="34295" y="3109"/>
                  </a:lnTo>
                  <a:lnTo>
                    <a:pt x="34078" y="3037"/>
                  </a:lnTo>
                  <a:lnTo>
                    <a:pt x="33873" y="2965"/>
                  </a:lnTo>
                  <a:lnTo>
                    <a:pt x="33656" y="2892"/>
                  </a:lnTo>
                  <a:lnTo>
                    <a:pt x="33439" y="2832"/>
                  </a:lnTo>
                  <a:lnTo>
                    <a:pt x="33222" y="2784"/>
                  </a:lnTo>
                  <a:lnTo>
                    <a:pt x="33005" y="2748"/>
                  </a:lnTo>
                  <a:lnTo>
                    <a:pt x="32776" y="2712"/>
                  </a:lnTo>
                  <a:lnTo>
                    <a:pt x="32559" y="2675"/>
                  </a:lnTo>
                  <a:lnTo>
                    <a:pt x="32330" y="2663"/>
                  </a:lnTo>
                  <a:lnTo>
                    <a:pt x="32114" y="2651"/>
                  </a:lnTo>
                  <a:lnTo>
                    <a:pt x="31656" y="2651"/>
                  </a:lnTo>
                  <a:lnTo>
                    <a:pt x="31439" y="2663"/>
                  </a:lnTo>
                  <a:lnTo>
                    <a:pt x="31210" y="2675"/>
                  </a:lnTo>
                  <a:lnTo>
                    <a:pt x="30993" y="2699"/>
                  </a:lnTo>
                  <a:lnTo>
                    <a:pt x="30764" y="2736"/>
                  </a:lnTo>
                  <a:lnTo>
                    <a:pt x="30547" y="2772"/>
                  </a:lnTo>
                  <a:lnTo>
                    <a:pt x="30330" y="2820"/>
                  </a:lnTo>
                  <a:lnTo>
                    <a:pt x="30113" y="2880"/>
                  </a:lnTo>
                  <a:lnTo>
                    <a:pt x="29896" y="2940"/>
                  </a:lnTo>
                  <a:lnTo>
                    <a:pt x="29679" y="3013"/>
                  </a:lnTo>
                  <a:lnTo>
                    <a:pt x="29475" y="3085"/>
                  </a:lnTo>
                  <a:lnTo>
                    <a:pt x="29270" y="3169"/>
                  </a:lnTo>
                  <a:lnTo>
                    <a:pt x="29065" y="3266"/>
                  </a:lnTo>
                  <a:lnTo>
                    <a:pt x="28860" y="3362"/>
                  </a:lnTo>
                  <a:lnTo>
                    <a:pt x="28667" y="3471"/>
                  </a:lnTo>
                  <a:lnTo>
                    <a:pt x="28474" y="3591"/>
                  </a:lnTo>
                  <a:lnTo>
                    <a:pt x="28282" y="3712"/>
                  </a:lnTo>
                  <a:lnTo>
                    <a:pt x="28089" y="3832"/>
                  </a:lnTo>
                  <a:lnTo>
                    <a:pt x="27920" y="3965"/>
                  </a:lnTo>
                  <a:lnTo>
                    <a:pt x="27788" y="3724"/>
                  </a:lnTo>
                  <a:lnTo>
                    <a:pt x="27643" y="3483"/>
                  </a:lnTo>
                  <a:lnTo>
                    <a:pt x="27498" y="3254"/>
                  </a:lnTo>
                  <a:lnTo>
                    <a:pt x="27342" y="3025"/>
                  </a:lnTo>
                  <a:lnTo>
                    <a:pt x="27173" y="2808"/>
                  </a:lnTo>
                  <a:lnTo>
                    <a:pt x="27004" y="2591"/>
                  </a:lnTo>
                  <a:lnTo>
                    <a:pt x="26824" y="2386"/>
                  </a:lnTo>
                  <a:lnTo>
                    <a:pt x="26631" y="2193"/>
                  </a:lnTo>
                  <a:lnTo>
                    <a:pt x="26426" y="2001"/>
                  </a:lnTo>
                  <a:lnTo>
                    <a:pt x="26221" y="1808"/>
                  </a:lnTo>
                  <a:lnTo>
                    <a:pt x="26016" y="1639"/>
                  </a:lnTo>
                  <a:lnTo>
                    <a:pt x="25799" y="1470"/>
                  </a:lnTo>
                  <a:lnTo>
                    <a:pt x="25570" y="1314"/>
                  </a:lnTo>
                  <a:lnTo>
                    <a:pt x="25341" y="1157"/>
                  </a:lnTo>
                  <a:lnTo>
                    <a:pt x="25100" y="1012"/>
                  </a:lnTo>
                  <a:lnTo>
                    <a:pt x="24859" y="880"/>
                  </a:lnTo>
                  <a:lnTo>
                    <a:pt x="24618" y="747"/>
                  </a:lnTo>
                  <a:lnTo>
                    <a:pt x="24365" y="639"/>
                  </a:lnTo>
                  <a:lnTo>
                    <a:pt x="24112" y="530"/>
                  </a:lnTo>
                  <a:lnTo>
                    <a:pt x="23859" y="434"/>
                  </a:lnTo>
                  <a:lnTo>
                    <a:pt x="23594" y="338"/>
                  </a:lnTo>
                  <a:lnTo>
                    <a:pt x="23329" y="265"/>
                  </a:lnTo>
                  <a:lnTo>
                    <a:pt x="23064" y="193"/>
                  </a:lnTo>
                  <a:lnTo>
                    <a:pt x="22787" y="133"/>
                  </a:lnTo>
                  <a:lnTo>
                    <a:pt x="22522" y="85"/>
                  </a:lnTo>
                  <a:lnTo>
                    <a:pt x="22245" y="48"/>
                  </a:lnTo>
                  <a:lnTo>
                    <a:pt x="21980" y="24"/>
                  </a:lnTo>
                  <a:lnTo>
                    <a:pt x="217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1068585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6" y="2446"/>
                  </a:lnTo>
                  <a:lnTo>
                    <a:pt x="880" y="2470"/>
                  </a:lnTo>
                  <a:lnTo>
                    <a:pt x="965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38" y="2265"/>
                  </a:lnTo>
                  <a:lnTo>
                    <a:pt x="1374" y="2181"/>
                  </a:lnTo>
                  <a:lnTo>
                    <a:pt x="1398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62" y="1844"/>
                  </a:lnTo>
                  <a:lnTo>
                    <a:pt x="1266" y="1651"/>
                  </a:lnTo>
                  <a:lnTo>
                    <a:pt x="1169" y="1470"/>
                  </a:lnTo>
                  <a:lnTo>
                    <a:pt x="1061" y="1301"/>
                  </a:lnTo>
                  <a:lnTo>
                    <a:pt x="952" y="1133"/>
                  </a:lnTo>
                  <a:lnTo>
                    <a:pt x="724" y="819"/>
                  </a:lnTo>
                  <a:lnTo>
                    <a:pt x="507" y="542"/>
                  </a:lnTo>
                  <a:lnTo>
                    <a:pt x="314" y="313"/>
                  </a:lnTo>
                  <a:lnTo>
                    <a:pt x="157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1360012" y="217719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96" y="2459"/>
                  </a:lnTo>
                  <a:lnTo>
                    <a:pt x="868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991202" y="2323174"/>
              <a:ext cx="66954" cy="120488"/>
            </a:xfrm>
            <a:custGeom>
              <a:avLst/>
              <a:gdLst/>
              <a:ahLst/>
              <a:cxnLst/>
              <a:rect l="l" t="t" r="r" b="b"/>
              <a:pathLst>
                <a:path w="1387" h="2496" extrusionOk="0">
                  <a:moveTo>
                    <a:pt x="1" y="1"/>
                  </a:moveTo>
                  <a:lnTo>
                    <a:pt x="13" y="218"/>
                  </a:lnTo>
                  <a:lnTo>
                    <a:pt x="49" y="447"/>
                  </a:lnTo>
                  <a:lnTo>
                    <a:pt x="85" y="748"/>
                  </a:lnTo>
                  <a:lnTo>
                    <a:pt x="158" y="1085"/>
                  </a:lnTo>
                  <a:lnTo>
                    <a:pt x="254" y="1459"/>
                  </a:lnTo>
                  <a:lnTo>
                    <a:pt x="314" y="1652"/>
                  </a:lnTo>
                  <a:lnTo>
                    <a:pt x="374" y="1845"/>
                  </a:lnTo>
                  <a:lnTo>
                    <a:pt x="447" y="2037"/>
                  </a:lnTo>
                  <a:lnTo>
                    <a:pt x="531" y="2230"/>
                  </a:lnTo>
                  <a:lnTo>
                    <a:pt x="579" y="2302"/>
                  </a:lnTo>
                  <a:lnTo>
                    <a:pt x="640" y="2375"/>
                  </a:lnTo>
                  <a:lnTo>
                    <a:pt x="712" y="2423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3" y="2495"/>
                  </a:lnTo>
                  <a:lnTo>
                    <a:pt x="1049" y="2483"/>
                  </a:lnTo>
                  <a:lnTo>
                    <a:pt x="1134" y="2447"/>
                  </a:lnTo>
                  <a:lnTo>
                    <a:pt x="1206" y="2399"/>
                  </a:lnTo>
                  <a:lnTo>
                    <a:pt x="1278" y="2339"/>
                  </a:lnTo>
                  <a:lnTo>
                    <a:pt x="1326" y="2278"/>
                  </a:lnTo>
                  <a:lnTo>
                    <a:pt x="1363" y="2194"/>
                  </a:lnTo>
                  <a:lnTo>
                    <a:pt x="1387" y="2110"/>
                  </a:lnTo>
                  <a:lnTo>
                    <a:pt x="1387" y="2025"/>
                  </a:lnTo>
                  <a:lnTo>
                    <a:pt x="1375" y="1941"/>
                  </a:lnTo>
                  <a:lnTo>
                    <a:pt x="1350" y="1845"/>
                  </a:lnTo>
                  <a:lnTo>
                    <a:pt x="1254" y="1664"/>
                  </a:lnTo>
                  <a:lnTo>
                    <a:pt x="1158" y="1483"/>
                  </a:lnTo>
                  <a:lnTo>
                    <a:pt x="1049" y="1314"/>
                  </a:lnTo>
                  <a:lnTo>
                    <a:pt x="941" y="1146"/>
                  </a:lnTo>
                  <a:lnTo>
                    <a:pt x="724" y="832"/>
                  </a:lnTo>
                  <a:lnTo>
                    <a:pt x="495" y="555"/>
                  </a:lnTo>
                  <a:lnTo>
                    <a:pt x="302" y="326"/>
                  </a:lnTo>
                  <a:lnTo>
                    <a:pt x="145" y="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1252410" y="244361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3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5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58"/>
                  </a:lnTo>
                  <a:lnTo>
                    <a:pt x="868" y="2470"/>
                  </a:lnTo>
                  <a:lnTo>
                    <a:pt x="964" y="2483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7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2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1182607" y="2771105"/>
              <a:ext cx="66954" cy="120440"/>
            </a:xfrm>
            <a:custGeom>
              <a:avLst/>
              <a:gdLst/>
              <a:ahLst/>
              <a:cxnLst/>
              <a:rect l="l" t="t" r="r" b="b"/>
              <a:pathLst>
                <a:path w="1387" h="2495" extrusionOk="0">
                  <a:moveTo>
                    <a:pt x="0" y="0"/>
                  </a:moveTo>
                  <a:lnTo>
                    <a:pt x="12" y="217"/>
                  </a:lnTo>
                  <a:lnTo>
                    <a:pt x="36" y="446"/>
                  </a:lnTo>
                  <a:lnTo>
                    <a:pt x="85" y="748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4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1" y="2230"/>
                  </a:lnTo>
                  <a:lnTo>
                    <a:pt x="579" y="2314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7" y="2483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66" y="2338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56"/>
                  </a:lnTo>
                  <a:lnTo>
                    <a:pt x="1254" y="1663"/>
                  </a:lnTo>
                  <a:lnTo>
                    <a:pt x="1157" y="1483"/>
                  </a:lnTo>
                  <a:lnTo>
                    <a:pt x="1049" y="1314"/>
                  </a:lnTo>
                  <a:lnTo>
                    <a:pt x="940" y="1145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2" y="326"/>
                  </a:lnTo>
                  <a:lnTo>
                    <a:pt x="14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850436" y="255063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84" y="2459"/>
                  </a:lnTo>
                  <a:lnTo>
                    <a:pt x="868" y="2471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0" y="1844"/>
                  </a:lnTo>
                  <a:lnTo>
                    <a:pt x="1254" y="1651"/>
                  </a:lnTo>
                  <a:lnTo>
                    <a:pt x="1158" y="1471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957459" y="306021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12" y="2422"/>
                  </a:lnTo>
                  <a:lnTo>
                    <a:pt x="784" y="2458"/>
                  </a:lnTo>
                  <a:lnTo>
                    <a:pt x="869" y="2483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4" y="2446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1" y="1844"/>
                  </a:lnTo>
                  <a:lnTo>
                    <a:pt x="1266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160958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36" y="446"/>
                  </a:lnTo>
                  <a:lnTo>
                    <a:pt x="84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8" y="2302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36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11" y="819"/>
                  </a:lnTo>
                  <a:lnTo>
                    <a:pt x="494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1712506" y="2337753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34"/>
                  </a:lnTo>
                  <a:lnTo>
                    <a:pt x="85" y="735"/>
                  </a:lnTo>
                  <a:lnTo>
                    <a:pt x="158" y="1073"/>
                  </a:lnTo>
                  <a:lnTo>
                    <a:pt x="254" y="1446"/>
                  </a:lnTo>
                  <a:lnTo>
                    <a:pt x="302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70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34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81"/>
                  </a:lnTo>
                  <a:lnTo>
                    <a:pt x="1387" y="2097"/>
                  </a:lnTo>
                  <a:lnTo>
                    <a:pt x="1387" y="2012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51"/>
                  </a:lnTo>
                  <a:lnTo>
                    <a:pt x="1158" y="1470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42"/>
                  </a:lnTo>
                  <a:lnTo>
                    <a:pt x="302" y="313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1486827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4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46"/>
                  </a:lnTo>
                  <a:lnTo>
                    <a:pt x="868" y="2470"/>
                  </a:lnTo>
                  <a:lnTo>
                    <a:pt x="964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26" y="2265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7" y="542"/>
                  </a:lnTo>
                  <a:lnTo>
                    <a:pt x="302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1958025" y="1883450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6" y="735"/>
                  </a:lnTo>
                  <a:lnTo>
                    <a:pt x="169" y="1073"/>
                  </a:lnTo>
                  <a:lnTo>
                    <a:pt x="253" y="1446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2" y="2217"/>
                  </a:lnTo>
                  <a:lnTo>
                    <a:pt x="578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5" y="2446"/>
                  </a:lnTo>
                  <a:lnTo>
                    <a:pt x="880" y="2470"/>
                  </a:lnTo>
                  <a:lnTo>
                    <a:pt x="964" y="2482"/>
                  </a:lnTo>
                  <a:lnTo>
                    <a:pt x="1048" y="2470"/>
                  </a:lnTo>
                  <a:lnTo>
                    <a:pt x="1133" y="2434"/>
                  </a:lnTo>
                  <a:lnTo>
                    <a:pt x="1217" y="2386"/>
                  </a:lnTo>
                  <a:lnTo>
                    <a:pt x="1277" y="2338"/>
                  </a:lnTo>
                  <a:lnTo>
                    <a:pt x="1326" y="2265"/>
                  </a:lnTo>
                  <a:lnTo>
                    <a:pt x="1374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69" y="1470"/>
                  </a:lnTo>
                  <a:lnTo>
                    <a:pt x="1060" y="1301"/>
                  </a:lnTo>
                  <a:lnTo>
                    <a:pt x="952" y="1133"/>
                  </a:lnTo>
                  <a:lnTo>
                    <a:pt x="723" y="819"/>
                  </a:lnTo>
                  <a:lnTo>
                    <a:pt x="506" y="542"/>
                  </a:lnTo>
                  <a:lnTo>
                    <a:pt x="313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1894014" y="218824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3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96" y="2458"/>
                  </a:lnTo>
                  <a:lnTo>
                    <a:pt x="880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63"/>
                  </a:lnTo>
                  <a:lnTo>
                    <a:pt x="1169" y="1482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2125534" y="2591334"/>
              <a:ext cx="67533" cy="119909"/>
            </a:xfrm>
            <a:custGeom>
              <a:avLst/>
              <a:gdLst/>
              <a:ahLst/>
              <a:cxnLst/>
              <a:rect l="l" t="t" r="r" b="b"/>
              <a:pathLst>
                <a:path w="1399" h="2484" extrusionOk="0">
                  <a:moveTo>
                    <a:pt x="0" y="1"/>
                  </a:moveTo>
                  <a:lnTo>
                    <a:pt x="25" y="206"/>
                  </a:lnTo>
                  <a:lnTo>
                    <a:pt x="49" y="447"/>
                  </a:lnTo>
                  <a:lnTo>
                    <a:pt x="97" y="736"/>
                  </a:lnTo>
                  <a:lnTo>
                    <a:pt x="169" y="1085"/>
                  </a:lnTo>
                  <a:lnTo>
                    <a:pt x="266" y="1459"/>
                  </a:lnTo>
                  <a:lnTo>
                    <a:pt x="314" y="1652"/>
                  </a:lnTo>
                  <a:lnTo>
                    <a:pt x="386" y="1845"/>
                  </a:lnTo>
                  <a:lnTo>
                    <a:pt x="458" y="2037"/>
                  </a:lnTo>
                  <a:lnTo>
                    <a:pt x="543" y="2230"/>
                  </a:lnTo>
                  <a:lnTo>
                    <a:pt x="591" y="2302"/>
                  </a:lnTo>
                  <a:lnTo>
                    <a:pt x="639" y="2375"/>
                  </a:lnTo>
                  <a:lnTo>
                    <a:pt x="711" y="2423"/>
                  </a:lnTo>
                  <a:lnTo>
                    <a:pt x="796" y="2459"/>
                  </a:lnTo>
                  <a:lnTo>
                    <a:pt x="880" y="2483"/>
                  </a:lnTo>
                  <a:lnTo>
                    <a:pt x="964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8" y="2339"/>
                  </a:lnTo>
                  <a:lnTo>
                    <a:pt x="1338" y="2266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29"/>
                  </a:lnTo>
                  <a:lnTo>
                    <a:pt x="1362" y="1845"/>
                  </a:lnTo>
                  <a:lnTo>
                    <a:pt x="1266" y="1664"/>
                  </a:lnTo>
                  <a:lnTo>
                    <a:pt x="1169" y="1483"/>
                  </a:lnTo>
                  <a:lnTo>
                    <a:pt x="1061" y="1302"/>
                  </a:lnTo>
                  <a:lnTo>
                    <a:pt x="952" y="1134"/>
                  </a:lnTo>
                  <a:lnTo>
                    <a:pt x="723" y="820"/>
                  </a:lnTo>
                  <a:lnTo>
                    <a:pt x="507" y="555"/>
                  </a:lnTo>
                  <a:lnTo>
                    <a:pt x="314" y="326"/>
                  </a:lnTo>
                  <a:lnTo>
                    <a:pt x="157" y="1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7"/>
            <p:cNvSpPr/>
            <p:nvPr/>
          </p:nvSpPr>
          <p:spPr>
            <a:xfrm>
              <a:off x="2180228" y="2323174"/>
              <a:ext cx="66906" cy="120488"/>
            </a:xfrm>
            <a:custGeom>
              <a:avLst/>
              <a:gdLst/>
              <a:ahLst/>
              <a:cxnLst/>
              <a:rect l="l" t="t" r="r" b="b"/>
              <a:pathLst>
                <a:path w="1386" h="2496" extrusionOk="0">
                  <a:moveTo>
                    <a:pt x="0" y="1"/>
                  </a:moveTo>
                  <a:lnTo>
                    <a:pt x="12" y="218"/>
                  </a:lnTo>
                  <a:lnTo>
                    <a:pt x="36" y="447"/>
                  </a:lnTo>
                  <a:lnTo>
                    <a:pt x="84" y="748"/>
                  </a:lnTo>
                  <a:lnTo>
                    <a:pt x="157" y="1085"/>
                  </a:lnTo>
                  <a:lnTo>
                    <a:pt x="253" y="1459"/>
                  </a:lnTo>
                  <a:lnTo>
                    <a:pt x="313" y="1652"/>
                  </a:lnTo>
                  <a:lnTo>
                    <a:pt x="374" y="1845"/>
                  </a:lnTo>
                  <a:lnTo>
                    <a:pt x="446" y="2037"/>
                  </a:lnTo>
                  <a:lnTo>
                    <a:pt x="530" y="2230"/>
                  </a:lnTo>
                  <a:lnTo>
                    <a:pt x="579" y="2302"/>
                  </a:lnTo>
                  <a:lnTo>
                    <a:pt x="639" y="2375"/>
                  </a:lnTo>
                  <a:lnTo>
                    <a:pt x="699" y="2423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6" y="2483"/>
                  </a:lnTo>
                  <a:lnTo>
                    <a:pt x="1133" y="2447"/>
                  </a:lnTo>
                  <a:lnTo>
                    <a:pt x="1205" y="2399"/>
                  </a:lnTo>
                  <a:lnTo>
                    <a:pt x="1277" y="2339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10"/>
                  </a:lnTo>
                  <a:lnTo>
                    <a:pt x="1386" y="2025"/>
                  </a:lnTo>
                  <a:lnTo>
                    <a:pt x="1374" y="1941"/>
                  </a:lnTo>
                  <a:lnTo>
                    <a:pt x="1350" y="1845"/>
                  </a:lnTo>
                  <a:lnTo>
                    <a:pt x="1253" y="1664"/>
                  </a:lnTo>
                  <a:lnTo>
                    <a:pt x="1157" y="1483"/>
                  </a:lnTo>
                  <a:lnTo>
                    <a:pt x="1048" y="1314"/>
                  </a:lnTo>
                  <a:lnTo>
                    <a:pt x="940" y="1146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1" y="326"/>
                  </a:lnTo>
                  <a:lnTo>
                    <a:pt x="145" y="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1922496" y="2756574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46"/>
                  </a:lnTo>
                  <a:lnTo>
                    <a:pt x="85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02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29"/>
                  </a:lnTo>
                  <a:lnTo>
                    <a:pt x="579" y="2302"/>
                  </a:lnTo>
                  <a:lnTo>
                    <a:pt x="640" y="2374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82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46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87" y="2025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54"/>
                  </a:lnTo>
                  <a:lnTo>
                    <a:pt x="302" y="326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2343103" y="2831592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1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7" y="736"/>
                  </a:lnTo>
                  <a:lnTo>
                    <a:pt x="169" y="1073"/>
                  </a:lnTo>
                  <a:lnTo>
                    <a:pt x="253" y="1447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5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1"/>
                  </a:lnTo>
                  <a:lnTo>
                    <a:pt x="795" y="2459"/>
                  </a:lnTo>
                  <a:lnTo>
                    <a:pt x="868" y="2471"/>
                  </a:lnTo>
                  <a:lnTo>
                    <a:pt x="964" y="2483"/>
                  </a:lnTo>
                  <a:lnTo>
                    <a:pt x="1048" y="2471"/>
                  </a:lnTo>
                  <a:lnTo>
                    <a:pt x="1133" y="2435"/>
                  </a:lnTo>
                  <a:lnTo>
                    <a:pt x="1217" y="2399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82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9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57" y="1471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13" y="314"/>
                  </a:lnTo>
                  <a:lnTo>
                    <a:pt x="145" y="1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247107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46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9" y="2302"/>
                  </a:lnTo>
                  <a:lnTo>
                    <a:pt x="639" y="2374"/>
                  </a:lnTo>
                  <a:lnTo>
                    <a:pt x="711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48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86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6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2471076" y="2248157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34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83"/>
                  </a:lnTo>
                  <a:lnTo>
                    <a:pt x="1048" y="2471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3"/>
                  </a:lnTo>
                  <a:lnTo>
                    <a:pt x="1048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01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2297147" y="1903773"/>
              <a:ext cx="67485" cy="120488"/>
            </a:xfrm>
            <a:custGeom>
              <a:avLst/>
              <a:gdLst/>
              <a:ahLst/>
              <a:cxnLst/>
              <a:rect l="l" t="t" r="r" b="b"/>
              <a:pathLst>
                <a:path w="1398" h="2496" extrusionOk="0">
                  <a:moveTo>
                    <a:pt x="0" y="1"/>
                  </a:moveTo>
                  <a:lnTo>
                    <a:pt x="24" y="218"/>
                  </a:lnTo>
                  <a:lnTo>
                    <a:pt x="48" y="447"/>
                  </a:lnTo>
                  <a:lnTo>
                    <a:pt x="97" y="748"/>
                  </a:lnTo>
                  <a:lnTo>
                    <a:pt x="169" y="1085"/>
                  </a:lnTo>
                  <a:lnTo>
                    <a:pt x="265" y="1459"/>
                  </a:lnTo>
                  <a:lnTo>
                    <a:pt x="313" y="1652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2" y="2230"/>
                  </a:lnTo>
                  <a:lnTo>
                    <a:pt x="591" y="2302"/>
                  </a:lnTo>
                  <a:lnTo>
                    <a:pt x="651" y="2375"/>
                  </a:lnTo>
                  <a:lnTo>
                    <a:pt x="711" y="2423"/>
                  </a:lnTo>
                  <a:lnTo>
                    <a:pt x="795" y="2459"/>
                  </a:lnTo>
                  <a:lnTo>
                    <a:pt x="880" y="2483"/>
                  </a:lnTo>
                  <a:lnTo>
                    <a:pt x="964" y="2495"/>
                  </a:lnTo>
                  <a:lnTo>
                    <a:pt x="1049" y="2483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7" y="2339"/>
                  </a:lnTo>
                  <a:lnTo>
                    <a:pt x="1338" y="2278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41"/>
                  </a:lnTo>
                  <a:lnTo>
                    <a:pt x="1362" y="1844"/>
                  </a:lnTo>
                  <a:lnTo>
                    <a:pt x="1265" y="1664"/>
                  </a:lnTo>
                  <a:lnTo>
                    <a:pt x="1169" y="1483"/>
                  </a:lnTo>
                  <a:lnTo>
                    <a:pt x="1061" y="1314"/>
                  </a:lnTo>
                  <a:lnTo>
                    <a:pt x="952" y="1146"/>
                  </a:lnTo>
                  <a:lnTo>
                    <a:pt x="723" y="832"/>
                  </a:lnTo>
                  <a:lnTo>
                    <a:pt x="506" y="555"/>
                  </a:lnTo>
                  <a:lnTo>
                    <a:pt x="313" y="326"/>
                  </a:lnTo>
                  <a:lnTo>
                    <a:pt x="157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2596684" y="194335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70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7" y="1832"/>
                  </a:lnTo>
                  <a:lnTo>
                    <a:pt x="459" y="2025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52" y="2362"/>
                  </a:lnTo>
                  <a:lnTo>
                    <a:pt x="712" y="2422"/>
                  </a:lnTo>
                  <a:lnTo>
                    <a:pt x="796" y="2458"/>
                  </a:lnTo>
                  <a:lnTo>
                    <a:pt x="881" y="2470"/>
                  </a:lnTo>
                  <a:lnTo>
                    <a:pt x="965" y="2483"/>
                  </a:lnTo>
                  <a:lnTo>
                    <a:pt x="1049" y="2470"/>
                  </a:lnTo>
                  <a:lnTo>
                    <a:pt x="1134" y="2434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38" y="2266"/>
                  </a:lnTo>
                  <a:lnTo>
                    <a:pt x="1375" y="2181"/>
                  </a:lnTo>
                  <a:lnTo>
                    <a:pt x="1399" y="2097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63" y="1844"/>
                  </a:lnTo>
                  <a:lnTo>
                    <a:pt x="1266" y="1651"/>
                  </a:lnTo>
                  <a:lnTo>
                    <a:pt x="1170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2"/>
                  </a:lnTo>
                  <a:lnTo>
                    <a:pt x="314" y="314"/>
                  </a:lnTo>
                  <a:lnTo>
                    <a:pt x="158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4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 - </a:t>
            </a:r>
            <a:r>
              <a:rPr lang="en-GB">
                <a:solidFill>
                  <a:schemeClr val="dk1"/>
                </a:solidFill>
              </a:rPr>
              <a:t>Different Models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7" name="Google Shape;787;p4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20</a:t>
            </a:fld>
            <a:endParaRPr/>
          </a:p>
        </p:txBody>
      </p:sp>
      <p:pic>
        <p:nvPicPr>
          <p:cNvPr id="788" name="Google Shape;78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475" y="1475450"/>
            <a:ext cx="3252086" cy="354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9" name="Google Shape;78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0574" y="1475450"/>
            <a:ext cx="3653725" cy="346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 - </a:t>
            </a:r>
            <a:r>
              <a:rPr lang="en-GB">
                <a:solidFill>
                  <a:schemeClr val="dk1"/>
                </a:solidFill>
              </a:rPr>
              <a:t>Machine Learning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95" name="Google Shape;795;p46"/>
          <p:cNvSpPr txBox="1">
            <a:spLocks noGrp="1"/>
          </p:cNvSpPr>
          <p:nvPr>
            <p:ph type="body" idx="1"/>
          </p:nvPr>
        </p:nvSpPr>
        <p:spPr>
          <a:xfrm>
            <a:off x="1088925" y="1294525"/>
            <a:ext cx="7905900" cy="35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Preprocessing the dataset: Tokenization -&gt; Clean Data -&gt; Lemmatization and Stemming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Feature Extraction:</a:t>
            </a:r>
            <a:endParaRPr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◆"/>
            </a:pPr>
            <a:r>
              <a:rPr lang="en-GB" sz="1300"/>
              <a:t>TF-IDF (term frequency-inverse document frequency)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◆"/>
            </a:pPr>
            <a:r>
              <a:rPr lang="en-GB" sz="1300"/>
              <a:t>Count Word Frequency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◆"/>
            </a:pPr>
            <a:r>
              <a:rPr lang="en-GB" sz="1300"/>
              <a:t>n-gram model 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◆"/>
            </a:pPr>
            <a:r>
              <a:rPr lang="en-GB" sz="1300"/>
              <a:t>Sentiment Extraction (polarity of sentences)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◆"/>
            </a:pPr>
            <a:r>
              <a:rPr lang="en-GB" sz="1300"/>
              <a:t>Punctuations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◆"/>
            </a:pPr>
            <a:r>
              <a:rPr lang="en-GB" sz="1300"/>
              <a:t>Capitalize letters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Split dataset: 80% training, 20% testing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Algorithm to choose model:</a:t>
            </a:r>
            <a:endParaRPr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◆"/>
            </a:pPr>
            <a:r>
              <a:rPr lang="en-GB" sz="1300"/>
              <a:t>Linear Regression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◆"/>
            </a:pPr>
            <a:r>
              <a:rPr lang="en-GB" sz="1300"/>
              <a:t>Naive Bayes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◆"/>
            </a:pPr>
            <a:r>
              <a:rPr lang="en-GB" sz="1300"/>
              <a:t>Decision Tree</a:t>
            </a:r>
            <a:endParaRPr sz="130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-GB" sz="1300"/>
              <a:t>Random Forest</a:t>
            </a:r>
            <a:endParaRPr/>
          </a:p>
        </p:txBody>
      </p:sp>
      <p:sp>
        <p:nvSpPr>
          <p:cNvPr id="796" name="Google Shape;796;p4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4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  <p:sp>
        <p:nvSpPr>
          <p:cNvPr id="802" name="Google Shape;802;p47"/>
          <p:cNvSpPr txBox="1">
            <a:spLocks noGrp="1"/>
          </p:cNvSpPr>
          <p:nvPr>
            <p:ph type="body" idx="1"/>
          </p:nvPr>
        </p:nvSpPr>
        <p:spPr>
          <a:xfrm>
            <a:off x="1303800" y="1710500"/>
            <a:ext cx="53124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Introduction</a:t>
            </a:r>
            <a:endParaRPr sz="2300" b="1">
              <a:solidFill>
                <a:srgbClr val="9E9E9E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Method</a:t>
            </a:r>
            <a:endParaRPr sz="2300">
              <a:solidFill>
                <a:srgbClr val="9E9E9E"/>
              </a:solidFill>
            </a:endParaRPr>
          </a:p>
          <a:p>
            <a:pPr marL="457200" marR="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 b="1"/>
              <a:t>Result</a:t>
            </a:r>
            <a:endParaRPr sz="2300" b="1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Conclusion &amp; Discussion</a:t>
            </a:r>
            <a:endParaRPr sz="2300">
              <a:solidFill>
                <a:srgbClr val="9E9E9E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300">
              <a:solidFill>
                <a:srgbClr val="9E9E9E"/>
              </a:solidFill>
            </a:endParaRPr>
          </a:p>
        </p:txBody>
      </p:sp>
      <p:sp>
        <p:nvSpPr>
          <p:cNvPr id="803" name="Google Shape;803;p4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22</a:t>
            </a:fld>
            <a:endParaRPr/>
          </a:p>
        </p:txBody>
      </p:sp>
      <p:grpSp>
        <p:nvGrpSpPr>
          <p:cNvPr id="804" name="Google Shape;804;p47"/>
          <p:cNvGrpSpPr/>
          <p:nvPr/>
        </p:nvGrpSpPr>
        <p:grpSpPr>
          <a:xfrm>
            <a:off x="1479225" y="1909275"/>
            <a:ext cx="154800" cy="1372925"/>
            <a:chOff x="1479225" y="1909275"/>
            <a:chExt cx="154800" cy="1372925"/>
          </a:xfrm>
        </p:grpSpPr>
        <p:sp>
          <p:nvSpPr>
            <p:cNvPr id="805" name="Google Shape;805;p47"/>
            <p:cNvSpPr/>
            <p:nvPr/>
          </p:nvSpPr>
          <p:spPr>
            <a:xfrm>
              <a:off x="1479225" y="1909275"/>
              <a:ext cx="154800" cy="154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7"/>
            <p:cNvSpPr/>
            <p:nvPr/>
          </p:nvSpPr>
          <p:spPr>
            <a:xfrm>
              <a:off x="1479225" y="2339700"/>
              <a:ext cx="154800" cy="154800"/>
            </a:xfrm>
            <a:prstGeom prst="ellipse">
              <a:avLst/>
            </a:prstGeom>
            <a:solidFill>
              <a:srgbClr val="FF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7"/>
            <p:cNvSpPr/>
            <p:nvPr/>
          </p:nvSpPr>
          <p:spPr>
            <a:xfrm>
              <a:off x="1479225" y="2733550"/>
              <a:ext cx="154800" cy="15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7"/>
            <p:cNvSpPr/>
            <p:nvPr/>
          </p:nvSpPr>
          <p:spPr>
            <a:xfrm>
              <a:off x="1479225" y="3127400"/>
              <a:ext cx="154800" cy="154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47"/>
          <p:cNvGrpSpPr/>
          <p:nvPr/>
        </p:nvGrpSpPr>
        <p:grpSpPr>
          <a:xfrm>
            <a:off x="6015400" y="611850"/>
            <a:ext cx="2495500" cy="3739221"/>
            <a:chOff x="457200" y="992850"/>
            <a:chExt cx="2495500" cy="3739221"/>
          </a:xfrm>
        </p:grpSpPr>
        <p:sp>
          <p:nvSpPr>
            <p:cNvPr id="810" name="Google Shape;810;p47"/>
            <p:cNvSpPr/>
            <p:nvPr/>
          </p:nvSpPr>
          <p:spPr>
            <a:xfrm>
              <a:off x="457200" y="4576682"/>
              <a:ext cx="2085420" cy="155389"/>
            </a:xfrm>
            <a:custGeom>
              <a:avLst/>
              <a:gdLst/>
              <a:ahLst/>
              <a:cxnLst/>
              <a:rect l="l" t="t" r="r" b="b"/>
              <a:pathLst>
                <a:path w="43201" h="3219" extrusionOk="0">
                  <a:moveTo>
                    <a:pt x="19389" y="1"/>
                  </a:moveTo>
                  <a:lnTo>
                    <a:pt x="17245" y="25"/>
                  </a:lnTo>
                  <a:lnTo>
                    <a:pt x="15172" y="73"/>
                  </a:lnTo>
                  <a:lnTo>
                    <a:pt x="13184" y="121"/>
                  </a:lnTo>
                  <a:lnTo>
                    <a:pt x="11304" y="193"/>
                  </a:lnTo>
                  <a:lnTo>
                    <a:pt x="9520" y="266"/>
                  </a:lnTo>
                  <a:lnTo>
                    <a:pt x="7858" y="362"/>
                  </a:lnTo>
                  <a:lnTo>
                    <a:pt x="6327" y="471"/>
                  </a:lnTo>
                  <a:lnTo>
                    <a:pt x="4929" y="579"/>
                  </a:lnTo>
                  <a:lnTo>
                    <a:pt x="3688" y="712"/>
                  </a:lnTo>
                  <a:lnTo>
                    <a:pt x="2604" y="844"/>
                  </a:lnTo>
                  <a:lnTo>
                    <a:pt x="2122" y="904"/>
                  </a:lnTo>
                  <a:lnTo>
                    <a:pt x="1700" y="977"/>
                  </a:lnTo>
                  <a:lnTo>
                    <a:pt x="1302" y="1049"/>
                  </a:lnTo>
                  <a:lnTo>
                    <a:pt x="965" y="1133"/>
                  </a:lnTo>
                  <a:lnTo>
                    <a:pt x="676" y="1206"/>
                  </a:lnTo>
                  <a:lnTo>
                    <a:pt x="435" y="1278"/>
                  </a:lnTo>
                  <a:lnTo>
                    <a:pt x="242" y="1362"/>
                  </a:lnTo>
                  <a:lnTo>
                    <a:pt x="109" y="1447"/>
                  </a:lnTo>
                  <a:lnTo>
                    <a:pt x="61" y="1483"/>
                  </a:lnTo>
                  <a:lnTo>
                    <a:pt x="25" y="1519"/>
                  </a:lnTo>
                  <a:lnTo>
                    <a:pt x="1" y="1567"/>
                  </a:lnTo>
                  <a:lnTo>
                    <a:pt x="1" y="1603"/>
                  </a:lnTo>
                  <a:lnTo>
                    <a:pt x="1" y="1652"/>
                  </a:lnTo>
                  <a:lnTo>
                    <a:pt x="25" y="1688"/>
                  </a:lnTo>
                  <a:lnTo>
                    <a:pt x="61" y="1736"/>
                  </a:lnTo>
                  <a:lnTo>
                    <a:pt x="109" y="1772"/>
                  </a:lnTo>
                  <a:lnTo>
                    <a:pt x="242" y="1856"/>
                  </a:lnTo>
                  <a:lnTo>
                    <a:pt x="435" y="1929"/>
                  </a:lnTo>
                  <a:lnTo>
                    <a:pt x="676" y="2013"/>
                  </a:lnTo>
                  <a:lnTo>
                    <a:pt x="965" y="2085"/>
                  </a:lnTo>
                  <a:lnTo>
                    <a:pt x="1302" y="2158"/>
                  </a:lnTo>
                  <a:lnTo>
                    <a:pt x="1700" y="2230"/>
                  </a:lnTo>
                  <a:lnTo>
                    <a:pt x="2122" y="2302"/>
                  </a:lnTo>
                  <a:lnTo>
                    <a:pt x="2604" y="2375"/>
                  </a:lnTo>
                  <a:lnTo>
                    <a:pt x="3688" y="2507"/>
                  </a:lnTo>
                  <a:lnTo>
                    <a:pt x="4929" y="2628"/>
                  </a:lnTo>
                  <a:lnTo>
                    <a:pt x="6327" y="2748"/>
                  </a:lnTo>
                  <a:lnTo>
                    <a:pt x="7858" y="2845"/>
                  </a:lnTo>
                  <a:lnTo>
                    <a:pt x="9520" y="2941"/>
                  </a:lnTo>
                  <a:lnTo>
                    <a:pt x="11304" y="3025"/>
                  </a:lnTo>
                  <a:lnTo>
                    <a:pt x="13184" y="3086"/>
                  </a:lnTo>
                  <a:lnTo>
                    <a:pt x="15172" y="3146"/>
                  </a:lnTo>
                  <a:lnTo>
                    <a:pt x="17245" y="3182"/>
                  </a:lnTo>
                  <a:lnTo>
                    <a:pt x="19389" y="3206"/>
                  </a:lnTo>
                  <a:lnTo>
                    <a:pt x="21595" y="3218"/>
                  </a:lnTo>
                  <a:lnTo>
                    <a:pt x="23800" y="3206"/>
                  </a:lnTo>
                  <a:lnTo>
                    <a:pt x="25945" y="3182"/>
                  </a:lnTo>
                  <a:lnTo>
                    <a:pt x="28017" y="3146"/>
                  </a:lnTo>
                  <a:lnTo>
                    <a:pt x="30006" y="3086"/>
                  </a:lnTo>
                  <a:lnTo>
                    <a:pt x="31885" y="3025"/>
                  </a:lnTo>
                  <a:lnTo>
                    <a:pt x="33669" y="2941"/>
                  </a:lnTo>
                  <a:lnTo>
                    <a:pt x="35332" y="2845"/>
                  </a:lnTo>
                  <a:lnTo>
                    <a:pt x="36874" y="2748"/>
                  </a:lnTo>
                  <a:lnTo>
                    <a:pt x="38260" y="2628"/>
                  </a:lnTo>
                  <a:lnTo>
                    <a:pt x="39501" y="2507"/>
                  </a:lnTo>
                  <a:lnTo>
                    <a:pt x="40585" y="2375"/>
                  </a:lnTo>
                  <a:lnTo>
                    <a:pt x="41067" y="2302"/>
                  </a:lnTo>
                  <a:lnTo>
                    <a:pt x="41501" y="2230"/>
                  </a:lnTo>
                  <a:lnTo>
                    <a:pt x="41887" y="2158"/>
                  </a:lnTo>
                  <a:lnTo>
                    <a:pt x="42224" y="2085"/>
                  </a:lnTo>
                  <a:lnTo>
                    <a:pt x="42513" y="2013"/>
                  </a:lnTo>
                  <a:lnTo>
                    <a:pt x="42754" y="1929"/>
                  </a:lnTo>
                  <a:lnTo>
                    <a:pt x="42947" y="1856"/>
                  </a:lnTo>
                  <a:lnTo>
                    <a:pt x="43080" y="1772"/>
                  </a:lnTo>
                  <a:lnTo>
                    <a:pt x="43128" y="1736"/>
                  </a:lnTo>
                  <a:lnTo>
                    <a:pt x="43164" y="1688"/>
                  </a:lnTo>
                  <a:lnTo>
                    <a:pt x="43188" y="1652"/>
                  </a:lnTo>
                  <a:lnTo>
                    <a:pt x="43200" y="1603"/>
                  </a:lnTo>
                  <a:lnTo>
                    <a:pt x="43188" y="1567"/>
                  </a:lnTo>
                  <a:lnTo>
                    <a:pt x="43164" y="1519"/>
                  </a:lnTo>
                  <a:lnTo>
                    <a:pt x="43128" y="1483"/>
                  </a:lnTo>
                  <a:lnTo>
                    <a:pt x="43080" y="1447"/>
                  </a:lnTo>
                  <a:lnTo>
                    <a:pt x="42947" y="1362"/>
                  </a:lnTo>
                  <a:lnTo>
                    <a:pt x="42754" y="1278"/>
                  </a:lnTo>
                  <a:lnTo>
                    <a:pt x="42513" y="1206"/>
                  </a:lnTo>
                  <a:lnTo>
                    <a:pt x="42224" y="1133"/>
                  </a:lnTo>
                  <a:lnTo>
                    <a:pt x="41887" y="1049"/>
                  </a:lnTo>
                  <a:lnTo>
                    <a:pt x="41501" y="977"/>
                  </a:lnTo>
                  <a:lnTo>
                    <a:pt x="41067" y="904"/>
                  </a:lnTo>
                  <a:lnTo>
                    <a:pt x="40585" y="844"/>
                  </a:lnTo>
                  <a:lnTo>
                    <a:pt x="39501" y="712"/>
                  </a:lnTo>
                  <a:lnTo>
                    <a:pt x="38260" y="579"/>
                  </a:lnTo>
                  <a:lnTo>
                    <a:pt x="36874" y="471"/>
                  </a:lnTo>
                  <a:lnTo>
                    <a:pt x="35332" y="362"/>
                  </a:lnTo>
                  <a:lnTo>
                    <a:pt x="33669" y="266"/>
                  </a:lnTo>
                  <a:lnTo>
                    <a:pt x="31885" y="193"/>
                  </a:lnTo>
                  <a:lnTo>
                    <a:pt x="30006" y="121"/>
                  </a:lnTo>
                  <a:lnTo>
                    <a:pt x="28017" y="73"/>
                  </a:lnTo>
                  <a:lnTo>
                    <a:pt x="25945" y="25"/>
                  </a:lnTo>
                  <a:lnTo>
                    <a:pt x="23800" y="1"/>
                  </a:lnTo>
                  <a:close/>
                </a:path>
              </a:pathLst>
            </a:custGeom>
            <a:solidFill>
              <a:srgbClr val="43434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7"/>
            <p:cNvSpPr/>
            <p:nvPr/>
          </p:nvSpPr>
          <p:spPr>
            <a:xfrm>
              <a:off x="561326" y="992850"/>
              <a:ext cx="2223866" cy="3302273"/>
            </a:xfrm>
            <a:custGeom>
              <a:avLst/>
              <a:gdLst/>
              <a:ahLst/>
              <a:cxnLst/>
              <a:rect l="l" t="t" r="r" b="b"/>
              <a:pathLst>
                <a:path w="46069" h="68409" extrusionOk="0">
                  <a:moveTo>
                    <a:pt x="27559" y="0"/>
                  </a:moveTo>
                  <a:lnTo>
                    <a:pt x="27053" y="25"/>
                  </a:lnTo>
                  <a:lnTo>
                    <a:pt x="26547" y="61"/>
                  </a:lnTo>
                  <a:lnTo>
                    <a:pt x="26041" y="109"/>
                  </a:lnTo>
                  <a:lnTo>
                    <a:pt x="25535" y="169"/>
                  </a:lnTo>
                  <a:lnTo>
                    <a:pt x="25029" y="241"/>
                  </a:lnTo>
                  <a:lnTo>
                    <a:pt x="24523" y="326"/>
                  </a:lnTo>
                  <a:lnTo>
                    <a:pt x="24029" y="422"/>
                  </a:lnTo>
                  <a:lnTo>
                    <a:pt x="23535" y="531"/>
                  </a:lnTo>
                  <a:lnTo>
                    <a:pt x="23041" y="651"/>
                  </a:lnTo>
                  <a:lnTo>
                    <a:pt x="22547" y="772"/>
                  </a:lnTo>
                  <a:lnTo>
                    <a:pt x="22065" y="916"/>
                  </a:lnTo>
                  <a:lnTo>
                    <a:pt x="21583" y="1073"/>
                  </a:lnTo>
                  <a:lnTo>
                    <a:pt x="21101" y="1242"/>
                  </a:lnTo>
                  <a:lnTo>
                    <a:pt x="20631" y="1422"/>
                  </a:lnTo>
                  <a:lnTo>
                    <a:pt x="20161" y="1603"/>
                  </a:lnTo>
                  <a:lnTo>
                    <a:pt x="19703" y="1808"/>
                  </a:lnTo>
                  <a:lnTo>
                    <a:pt x="19245" y="2013"/>
                  </a:lnTo>
                  <a:lnTo>
                    <a:pt x="18787" y="2230"/>
                  </a:lnTo>
                  <a:lnTo>
                    <a:pt x="18341" y="2459"/>
                  </a:lnTo>
                  <a:lnTo>
                    <a:pt x="17895" y="2700"/>
                  </a:lnTo>
                  <a:lnTo>
                    <a:pt x="17449" y="2953"/>
                  </a:lnTo>
                  <a:lnTo>
                    <a:pt x="17016" y="3206"/>
                  </a:lnTo>
                  <a:lnTo>
                    <a:pt x="16594" y="3471"/>
                  </a:lnTo>
                  <a:lnTo>
                    <a:pt x="16160" y="3748"/>
                  </a:lnTo>
                  <a:lnTo>
                    <a:pt x="15750" y="4025"/>
                  </a:lnTo>
                  <a:lnTo>
                    <a:pt x="15329" y="4314"/>
                  </a:lnTo>
                  <a:lnTo>
                    <a:pt x="14931" y="4616"/>
                  </a:lnTo>
                  <a:lnTo>
                    <a:pt x="14521" y="4917"/>
                  </a:lnTo>
                  <a:lnTo>
                    <a:pt x="14124" y="5230"/>
                  </a:lnTo>
                  <a:lnTo>
                    <a:pt x="13738" y="5556"/>
                  </a:lnTo>
                  <a:lnTo>
                    <a:pt x="13352" y="5881"/>
                  </a:lnTo>
                  <a:lnTo>
                    <a:pt x="12967" y="6218"/>
                  </a:lnTo>
                  <a:lnTo>
                    <a:pt x="12593" y="6568"/>
                  </a:lnTo>
                  <a:lnTo>
                    <a:pt x="12232" y="6917"/>
                  </a:lnTo>
                  <a:lnTo>
                    <a:pt x="11870" y="7267"/>
                  </a:lnTo>
                  <a:lnTo>
                    <a:pt x="11509" y="7628"/>
                  </a:lnTo>
                  <a:lnTo>
                    <a:pt x="11159" y="8002"/>
                  </a:lnTo>
                  <a:lnTo>
                    <a:pt x="10822" y="8375"/>
                  </a:lnTo>
                  <a:lnTo>
                    <a:pt x="10484" y="8749"/>
                  </a:lnTo>
                  <a:lnTo>
                    <a:pt x="10147" y="9134"/>
                  </a:lnTo>
                  <a:lnTo>
                    <a:pt x="9822" y="9520"/>
                  </a:lnTo>
                  <a:lnTo>
                    <a:pt x="9508" y="9918"/>
                  </a:lnTo>
                  <a:lnTo>
                    <a:pt x="9195" y="10315"/>
                  </a:lnTo>
                  <a:lnTo>
                    <a:pt x="8894" y="10725"/>
                  </a:lnTo>
                  <a:lnTo>
                    <a:pt x="8593" y="11135"/>
                  </a:lnTo>
                  <a:lnTo>
                    <a:pt x="8267" y="11593"/>
                  </a:lnTo>
                  <a:lnTo>
                    <a:pt x="7954" y="12050"/>
                  </a:lnTo>
                  <a:lnTo>
                    <a:pt x="7653" y="12532"/>
                  </a:lnTo>
                  <a:lnTo>
                    <a:pt x="7351" y="13002"/>
                  </a:lnTo>
                  <a:lnTo>
                    <a:pt x="7062" y="13484"/>
                  </a:lnTo>
                  <a:lnTo>
                    <a:pt x="6785" y="13978"/>
                  </a:lnTo>
                  <a:lnTo>
                    <a:pt x="6520" y="14473"/>
                  </a:lnTo>
                  <a:lnTo>
                    <a:pt x="6255" y="14979"/>
                  </a:lnTo>
                  <a:lnTo>
                    <a:pt x="6014" y="15485"/>
                  </a:lnTo>
                  <a:lnTo>
                    <a:pt x="5773" y="16003"/>
                  </a:lnTo>
                  <a:lnTo>
                    <a:pt x="5544" y="16521"/>
                  </a:lnTo>
                  <a:lnTo>
                    <a:pt x="5327" y="17039"/>
                  </a:lnTo>
                  <a:lnTo>
                    <a:pt x="5134" y="17557"/>
                  </a:lnTo>
                  <a:lnTo>
                    <a:pt x="4941" y="18088"/>
                  </a:lnTo>
                  <a:lnTo>
                    <a:pt x="4761" y="18618"/>
                  </a:lnTo>
                  <a:lnTo>
                    <a:pt x="4604" y="19160"/>
                  </a:lnTo>
                  <a:lnTo>
                    <a:pt x="4447" y="19702"/>
                  </a:lnTo>
                  <a:lnTo>
                    <a:pt x="4315" y="20232"/>
                  </a:lnTo>
                  <a:lnTo>
                    <a:pt x="4194" y="20787"/>
                  </a:lnTo>
                  <a:lnTo>
                    <a:pt x="4098" y="21329"/>
                  </a:lnTo>
                  <a:lnTo>
                    <a:pt x="4002" y="21871"/>
                  </a:lnTo>
                  <a:lnTo>
                    <a:pt x="3929" y="22426"/>
                  </a:lnTo>
                  <a:lnTo>
                    <a:pt x="3869" y="22968"/>
                  </a:lnTo>
                  <a:lnTo>
                    <a:pt x="3833" y="23522"/>
                  </a:lnTo>
                  <a:lnTo>
                    <a:pt x="3809" y="24076"/>
                  </a:lnTo>
                  <a:lnTo>
                    <a:pt x="3797" y="24631"/>
                  </a:lnTo>
                  <a:lnTo>
                    <a:pt x="3809" y="25173"/>
                  </a:lnTo>
                  <a:lnTo>
                    <a:pt x="3845" y="25727"/>
                  </a:lnTo>
                  <a:lnTo>
                    <a:pt x="3893" y="26282"/>
                  </a:lnTo>
                  <a:lnTo>
                    <a:pt x="3965" y="26824"/>
                  </a:lnTo>
                  <a:lnTo>
                    <a:pt x="4050" y="27378"/>
                  </a:lnTo>
                  <a:lnTo>
                    <a:pt x="4158" y="27920"/>
                  </a:lnTo>
                  <a:lnTo>
                    <a:pt x="4267" y="28426"/>
                  </a:lnTo>
                  <a:lnTo>
                    <a:pt x="4399" y="28933"/>
                  </a:lnTo>
                  <a:lnTo>
                    <a:pt x="4544" y="29427"/>
                  </a:lnTo>
                  <a:lnTo>
                    <a:pt x="4688" y="29921"/>
                  </a:lnTo>
                  <a:lnTo>
                    <a:pt x="5002" y="30921"/>
                  </a:lnTo>
                  <a:lnTo>
                    <a:pt x="5303" y="31909"/>
                  </a:lnTo>
                  <a:lnTo>
                    <a:pt x="5448" y="32403"/>
                  </a:lnTo>
                  <a:lnTo>
                    <a:pt x="5580" y="32897"/>
                  </a:lnTo>
                  <a:lnTo>
                    <a:pt x="5713" y="33403"/>
                  </a:lnTo>
                  <a:lnTo>
                    <a:pt x="5821" y="33897"/>
                  </a:lnTo>
                  <a:lnTo>
                    <a:pt x="5905" y="34403"/>
                  </a:lnTo>
                  <a:lnTo>
                    <a:pt x="5978" y="34909"/>
                  </a:lnTo>
                  <a:lnTo>
                    <a:pt x="6026" y="35415"/>
                  </a:lnTo>
                  <a:lnTo>
                    <a:pt x="6038" y="35934"/>
                  </a:lnTo>
                  <a:lnTo>
                    <a:pt x="6026" y="36392"/>
                  </a:lnTo>
                  <a:lnTo>
                    <a:pt x="6002" y="36837"/>
                  </a:lnTo>
                  <a:lnTo>
                    <a:pt x="5954" y="37283"/>
                  </a:lnTo>
                  <a:lnTo>
                    <a:pt x="5881" y="37729"/>
                  </a:lnTo>
                  <a:lnTo>
                    <a:pt x="5797" y="38163"/>
                  </a:lnTo>
                  <a:lnTo>
                    <a:pt x="5689" y="38597"/>
                  </a:lnTo>
                  <a:lnTo>
                    <a:pt x="5568" y="39031"/>
                  </a:lnTo>
                  <a:lnTo>
                    <a:pt x="5435" y="39464"/>
                  </a:lnTo>
                  <a:lnTo>
                    <a:pt x="5279" y="39886"/>
                  </a:lnTo>
                  <a:lnTo>
                    <a:pt x="5122" y="40308"/>
                  </a:lnTo>
                  <a:lnTo>
                    <a:pt x="4941" y="40718"/>
                  </a:lnTo>
                  <a:lnTo>
                    <a:pt x="4761" y="41139"/>
                  </a:lnTo>
                  <a:lnTo>
                    <a:pt x="4568" y="41549"/>
                  </a:lnTo>
                  <a:lnTo>
                    <a:pt x="4363" y="41971"/>
                  </a:lnTo>
                  <a:lnTo>
                    <a:pt x="3941" y="42790"/>
                  </a:lnTo>
                  <a:lnTo>
                    <a:pt x="3495" y="43610"/>
                  </a:lnTo>
                  <a:lnTo>
                    <a:pt x="3050" y="44429"/>
                  </a:lnTo>
                  <a:lnTo>
                    <a:pt x="2604" y="45248"/>
                  </a:lnTo>
                  <a:lnTo>
                    <a:pt x="2158" y="46080"/>
                  </a:lnTo>
                  <a:lnTo>
                    <a:pt x="1736" y="46911"/>
                  </a:lnTo>
                  <a:lnTo>
                    <a:pt x="1543" y="47321"/>
                  </a:lnTo>
                  <a:lnTo>
                    <a:pt x="1351" y="47743"/>
                  </a:lnTo>
                  <a:lnTo>
                    <a:pt x="1158" y="48176"/>
                  </a:lnTo>
                  <a:lnTo>
                    <a:pt x="989" y="48598"/>
                  </a:lnTo>
                  <a:lnTo>
                    <a:pt x="832" y="49032"/>
                  </a:lnTo>
                  <a:lnTo>
                    <a:pt x="676" y="49466"/>
                  </a:lnTo>
                  <a:lnTo>
                    <a:pt x="543" y="49924"/>
                  </a:lnTo>
                  <a:lnTo>
                    <a:pt x="411" y="50382"/>
                  </a:lnTo>
                  <a:lnTo>
                    <a:pt x="302" y="50840"/>
                  </a:lnTo>
                  <a:lnTo>
                    <a:pt x="218" y="51309"/>
                  </a:lnTo>
                  <a:lnTo>
                    <a:pt x="146" y="51779"/>
                  </a:lnTo>
                  <a:lnTo>
                    <a:pt x="85" y="52249"/>
                  </a:lnTo>
                  <a:lnTo>
                    <a:pt x="37" y="52731"/>
                  </a:lnTo>
                  <a:lnTo>
                    <a:pt x="13" y="53201"/>
                  </a:lnTo>
                  <a:lnTo>
                    <a:pt x="1" y="53671"/>
                  </a:lnTo>
                  <a:lnTo>
                    <a:pt x="1" y="54153"/>
                  </a:lnTo>
                  <a:lnTo>
                    <a:pt x="13" y="54623"/>
                  </a:lnTo>
                  <a:lnTo>
                    <a:pt x="49" y="55105"/>
                  </a:lnTo>
                  <a:lnTo>
                    <a:pt x="97" y="55575"/>
                  </a:lnTo>
                  <a:lnTo>
                    <a:pt x="170" y="56045"/>
                  </a:lnTo>
                  <a:lnTo>
                    <a:pt x="242" y="56515"/>
                  </a:lnTo>
                  <a:lnTo>
                    <a:pt x="338" y="56985"/>
                  </a:lnTo>
                  <a:lnTo>
                    <a:pt x="447" y="57455"/>
                  </a:lnTo>
                  <a:lnTo>
                    <a:pt x="567" y="57913"/>
                  </a:lnTo>
                  <a:lnTo>
                    <a:pt x="700" y="58371"/>
                  </a:lnTo>
                  <a:lnTo>
                    <a:pt x="856" y="58817"/>
                  </a:lnTo>
                  <a:lnTo>
                    <a:pt x="1025" y="59263"/>
                  </a:lnTo>
                  <a:lnTo>
                    <a:pt x="1206" y="59708"/>
                  </a:lnTo>
                  <a:lnTo>
                    <a:pt x="1399" y="60142"/>
                  </a:lnTo>
                  <a:lnTo>
                    <a:pt x="1604" y="60576"/>
                  </a:lnTo>
                  <a:lnTo>
                    <a:pt x="1820" y="60998"/>
                  </a:lnTo>
                  <a:lnTo>
                    <a:pt x="2061" y="61407"/>
                  </a:lnTo>
                  <a:lnTo>
                    <a:pt x="2302" y="61817"/>
                  </a:lnTo>
                  <a:lnTo>
                    <a:pt x="2568" y="62215"/>
                  </a:lnTo>
                  <a:lnTo>
                    <a:pt x="2845" y="62600"/>
                  </a:lnTo>
                  <a:lnTo>
                    <a:pt x="3134" y="62974"/>
                  </a:lnTo>
                  <a:lnTo>
                    <a:pt x="3435" y="63347"/>
                  </a:lnTo>
                  <a:lnTo>
                    <a:pt x="3748" y="63697"/>
                  </a:lnTo>
                  <a:lnTo>
                    <a:pt x="4062" y="64022"/>
                  </a:lnTo>
                  <a:lnTo>
                    <a:pt x="4375" y="64336"/>
                  </a:lnTo>
                  <a:lnTo>
                    <a:pt x="4700" y="64637"/>
                  </a:lnTo>
                  <a:lnTo>
                    <a:pt x="5038" y="64926"/>
                  </a:lnTo>
                  <a:lnTo>
                    <a:pt x="5375" y="65215"/>
                  </a:lnTo>
                  <a:lnTo>
                    <a:pt x="5737" y="65480"/>
                  </a:lnTo>
                  <a:lnTo>
                    <a:pt x="6086" y="65733"/>
                  </a:lnTo>
                  <a:lnTo>
                    <a:pt x="6460" y="65986"/>
                  </a:lnTo>
                  <a:lnTo>
                    <a:pt x="6833" y="66215"/>
                  </a:lnTo>
                  <a:lnTo>
                    <a:pt x="7219" y="66444"/>
                  </a:lnTo>
                  <a:lnTo>
                    <a:pt x="7604" y="66649"/>
                  </a:lnTo>
                  <a:lnTo>
                    <a:pt x="8002" y="66854"/>
                  </a:lnTo>
                  <a:lnTo>
                    <a:pt x="8400" y="67047"/>
                  </a:lnTo>
                  <a:lnTo>
                    <a:pt x="8809" y="67216"/>
                  </a:lnTo>
                  <a:lnTo>
                    <a:pt x="9219" y="67384"/>
                  </a:lnTo>
                  <a:lnTo>
                    <a:pt x="9641" y="67541"/>
                  </a:lnTo>
                  <a:lnTo>
                    <a:pt x="10063" y="67673"/>
                  </a:lnTo>
                  <a:lnTo>
                    <a:pt x="10484" y="67806"/>
                  </a:lnTo>
                  <a:lnTo>
                    <a:pt x="10918" y="67926"/>
                  </a:lnTo>
                  <a:lnTo>
                    <a:pt x="11340" y="68023"/>
                  </a:lnTo>
                  <a:lnTo>
                    <a:pt x="11774" y="68119"/>
                  </a:lnTo>
                  <a:lnTo>
                    <a:pt x="12220" y="68204"/>
                  </a:lnTo>
                  <a:lnTo>
                    <a:pt x="12653" y="68264"/>
                  </a:lnTo>
                  <a:lnTo>
                    <a:pt x="13099" y="68324"/>
                  </a:lnTo>
                  <a:lnTo>
                    <a:pt x="13533" y="68360"/>
                  </a:lnTo>
                  <a:lnTo>
                    <a:pt x="13979" y="68384"/>
                  </a:lnTo>
                  <a:lnTo>
                    <a:pt x="14425" y="68396"/>
                  </a:lnTo>
                  <a:lnTo>
                    <a:pt x="14871" y="68408"/>
                  </a:lnTo>
                  <a:lnTo>
                    <a:pt x="15316" y="68396"/>
                  </a:lnTo>
                  <a:lnTo>
                    <a:pt x="15750" y="68372"/>
                  </a:lnTo>
                  <a:lnTo>
                    <a:pt x="16196" y="68336"/>
                  </a:lnTo>
                  <a:lnTo>
                    <a:pt x="16642" y="68276"/>
                  </a:lnTo>
                  <a:lnTo>
                    <a:pt x="17473" y="68180"/>
                  </a:lnTo>
                  <a:lnTo>
                    <a:pt x="18305" y="68083"/>
                  </a:lnTo>
                  <a:lnTo>
                    <a:pt x="19136" y="68011"/>
                  </a:lnTo>
                  <a:lnTo>
                    <a:pt x="19968" y="67939"/>
                  </a:lnTo>
                  <a:lnTo>
                    <a:pt x="21631" y="67818"/>
                  </a:lnTo>
                  <a:lnTo>
                    <a:pt x="23306" y="67698"/>
                  </a:lnTo>
                  <a:lnTo>
                    <a:pt x="24981" y="67577"/>
                  </a:lnTo>
                  <a:lnTo>
                    <a:pt x="25812" y="67517"/>
                  </a:lnTo>
                  <a:lnTo>
                    <a:pt x="26644" y="67444"/>
                  </a:lnTo>
                  <a:lnTo>
                    <a:pt x="27475" y="67360"/>
                  </a:lnTo>
                  <a:lnTo>
                    <a:pt x="28306" y="67264"/>
                  </a:lnTo>
                  <a:lnTo>
                    <a:pt x="29138" y="67155"/>
                  </a:lnTo>
                  <a:lnTo>
                    <a:pt x="29969" y="67035"/>
                  </a:lnTo>
                  <a:lnTo>
                    <a:pt x="30668" y="66914"/>
                  </a:lnTo>
                  <a:lnTo>
                    <a:pt x="31355" y="66782"/>
                  </a:lnTo>
                  <a:lnTo>
                    <a:pt x="32054" y="66625"/>
                  </a:lnTo>
                  <a:lnTo>
                    <a:pt x="32741" y="66456"/>
                  </a:lnTo>
                  <a:lnTo>
                    <a:pt x="33416" y="66252"/>
                  </a:lnTo>
                  <a:lnTo>
                    <a:pt x="34090" y="66047"/>
                  </a:lnTo>
                  <a:lnTo>
                    <a:pt x="34765" y="65806"/>
                  </a:lnTo>
                  <a:lnTo>
                    <a:pt x="35416" y="65553"/>
                  </a:lnTo>
                  <a:lnTo>
                    <a:pt x="36067" y="65275"/>
                  </a:lnTo>
                  <a:lnTo>
                    <a:pt x="36705" y="64974"/>
                  </a:lnTo>
                  <a:lnTo>
                    <a:pt x="37332" y="64649"/>
                  </a:lnTo>
                  <a:lnTo>
                    <a:pt x="37946" y="64299"/>
                  </a:lnTo>
                  <a:lnTo>
                    <a:pt x="38248" y="64119"/>
                  </a:lnTo>
                  <a:lnTo>
                    <a:pt x="38537" y="63926"/>
                  </a:lnTo>
                  <a:lnTo>
                    <a:pt x="38826" y="63733"/>
                  </a:lnTo>
                  <a:lnTo>
                    <a:pt x="39115" y="63528"/>
                  </a:lnTo>
                  <a:lnTo>
                    <a:pt x="39404" y="63323"/>
                  </a:lnTo>
                  <a:lnTo>
                    <a:pt x="39682" y="63106"/>
                  </a:lnTo>
                  <a:lnTo>
                    <a:pt x="39959" y="62890"/>
                  </a:lnTo>
                  <a:lnTo>
                    <a:pt x="40224" y="62661"/>
                  </a:lnTo>
                  <a:lnTo>
                    <a:pt x="40501" y="62420"/>
                  </a:lnTo>
                  <a:lnTo>
                    <a:pt x="40778" y="62167"/>
                  </a:lnTo>
                  <a:lnTo>
                    <a:pt x="41043" y="61901"/>
                  </a:lnTo>
                  <a:lnTo>
                    <a:pt x="41308" y="61636"/>
                  </a:lnTo>
                  <a:lnTo>
                    <a:pt x="41561" y="61359"/>
                  </a:lnTo>
                  <a:lnTo>
                    <a:pt x="41802" y="61082"/>
                  </a:lnTo>
                  <a:lnTo>
                    <a:pt x="42043" y="60793"/>
                  </a:lnTo>
                  <a:lnTo>
                    <a:pt x="42284" y="60504"/>
                  </a:lnTo>
                  <a:lnTo>
                    <a:pt x="42513" y="60214"/>
                  </a:lnTo>
                  <a:lnTo>
                    <a:pt x="42730" y="59913"/>
                  </a:lnTo>
                  <a:lnTo>
                    <a:pt x="42947" y="59612"/>
                  </a:lnTo>
                  <a:lnTo>
                    <a:pt x="43152" y="59299"/>
                  </a:lnTo>
                  <a:lnTo>
                    <a:pt x="43345" y="58985"/>
                  </a:lnTo>
                  <a:lnTo>
                    <a:pt x="43538" y="58660"/>
                  </a:lnTo>
                  <a:lnTo>
                    <a:pt x="43730" y="58335"/>
                  </a:lnTo>
                  <a:lnTo>
                    <a:pt x="43911" y="58009"/>
                  </a:lnTo>
                  <a:lnTo>
                    <a:pt x="44080" y="57672"/>
                  </a:lnTo>
                  <a:lnTo>
                    <a:pt x="44249" y="57347"/>
                  </a:lnTo>
                  <a:lnTo>
                    <a:pt x="44405" y="56997"/>
                  </a:lnTo>
                  <a:lnTo>
                    <a:pt x="44562" y="56660"/>
                  </a:lnTo>
                  <a:lnTo>
                    <a:pt x="44706" y="56310"/>
                  </a:lnTo>
                  <a:lnTo>
                    <a:pt x="44839" y="55961"/>
                  </a:lnTo>
                  <a:lnTo>
                    <a:pt x="44972" y="55611"/>
                  </a:lnTo>
                  <a:lnTo>
                    <a:pt x="45092" y="55262"/>
                  </a:lnTo>
                  <a:lnTo>
                    <a:pt x="45213" y="54900"/>
                  </a:lnTo>
                  <a:lnTo>
                    <a:pt x="45321" y="54551"/>
                  </a:lnTo>
                  <a:lnTo>
                    <a:pt x="45417" y="54189"/>
                  </a:lnTo>
                  <a:lnTo>
                    <a:pt x="45514" y="53816"/>
                  </a:lnTo>
                  <a:lnTo>
                    <a:pt x="45598" y="53454"/>
                  </a:lnTo>
                  <a:lnTo>
                    <a:pt x="45670" y="53093"/>
                  </a:lnTo>
                  <a:lnTo>
                    <a:pt x="45743" y="52719"/>
                  </a:lnTo>
                  <a:lnTo>
                    <a:pt x="45815" y="52358"/>
                  </a:lnTo>
                  <a:lnTo>
                    <a:pt x="45924" y="51611"/>
                  </a:lnTo>
                  <a:lnTo>
                    <a:pt x="45996" y="50876"/>
                  </a:lnTo>
                  <a:lnTo>
                    <a:pt x="46044" y="50129"/>
                  </a:lnTo>
                  <a:lnTo>
                    <a:pt x="46068" y="49381"/>
                  </a:lnTo>
                  <a:lnTo>
                    <a:pt x="46068" y="48634"/>
                  </a:lnTo>
                  <a:lnTo>
                    <a:pt x="46044" y="47887"/>
                  </a:lnTo>
                  <a:lnTo>
                    <a:pt x="45996" y="47140"/>
                  </a:lnTo>
                  <a:lnTo>
                    <a:pt x="45911" y="46405"/>
                  </a:lnTo>
                  <a:lnTo>
                    <a:pt x="45815" y="45658"/>
                  </a:lnTo>
                  <a:lnTo>
                    <a:pt x="45683" y="44923"/>
                  </a:lnTo>
                  <a:lnTo>
                    <a:pt x="45538" y="44188"/>
                  </a:lnTo>
                  <a:lnTo>
                    <a:pt x="45369" y="43453"/>
                  </a:lnTo>
                  <a:lnTo>
                    <a:pt x="45176" y="42730"/>
                  </a:lnTo>
                  <a:lnTo>
                    <a:pt x="44960" y="42019"/>
                  </a:lnTo>
                  <a:lnTo>
                    <a:pt x="44731" y="41308"/>
                  </a:lnTo>
                  <a:lnTo>
                    <a:pt x="44478" y="40597"/>
                  </a:lnTo>
                  <a:lnTo>
                    <a:pt x="44261" y="40043"/>
                  </a:lnTo>
                  <a:lnTo>
                    <a:pt x="44032" y="39476"/>
                  </a:lnTo>
                  <a:lnTo>
                    <a:pt x="43550" y="38368"/>
                  </a:lnTo>
                  <a:lnTo>
                    <a:pt x="43068" y="37247"/>
                  </a:lnTo>
                  <a:lnTo>
                    <a:pt x="42839" y="36693"/>
                  </a:lnTo>
                  <a:lnTo>
                    <a:pt x="42610" y="36139"/>
                  </a:lnTo>
                  <a:lnTo>
                    <a:pt x="42381" y="35572"/>
                  </a:lnTo>
                  <a:lnTo>
                    <a:pt x="42176" y="35006"/>
                  </a:lnTo>
                  <a:lnTo>
                    <a:pt x="41983" y="34439"/>
                  </a:lnTo>
                  <a:lnTo>
                    <a:pt x="41814" y="33873"/>
                  </a:lnTo>
                  <a:lnTo>
                    <a:pt x="41658" y="33295"/>
                  </a:lnTo>
                  <a:lnTo>
                    <a:pt x="41525" y="32704"/>
                  </a:lnTo>
                  <a:lnTo>
                    <a:pt x="41477" y="32415"/>
                  </a:lnTo>
                  <a:lnTo>
                    <a:pt x="41429" y="32126"/>
                  </a:lnTo>
                  <a:lnTo>
                    <a:pt x="41393" y="31825"/>
                  </a:lnTo>
                  <a:lnTo>
                    <a:pt x="41357" y="31523"/>
                  </a:lnTo>
                  <a:lnTo>
                    <a:pt x="41320" y="31005"/>
                  </a:lnTo>
                  <a:lnTo>
                    <a:pt x="41308" y="30499"/>
                  </a:lnTo>
                  <a:lnTo>
                    <a:pt x="41308" y="29981"/>
                  </a:lnTo>
                  <a:lnTo>
                    <a:pt x="41332" y="29475"/>
                  </a:lnTo>
                  <a:lnTo>
                    <a:pt x="41381" y="28969"/>
                  </a:lnTo>
                  <a:lnTo>
                    <a:pt x="41453" y="28463"/>
                  </a:lnTo>
                  <a:lnTo>
                    <a:pt x="41525" y="27957"/>
                  </a:lnTo>
                  <a:lnTo>
                    <a:pt x="41622" y="27450"/>
                  </a:lnTo>
                  <a:lnTo>
                    <a:pt x="41730" y="26944"/>
                  </a:lnTo>
                  <a:lnTo>
                    <a:pt x="41851" y="26438"/>
                  </a:lnTo>
                  <a:lnTo>
                    <a:pt x="41983" y="25944"/>
                  </a:lnTo>
                  <a:lnTo>
                    <a:pt x="42116" y="25438"/>
                  </a:lnTo>
                  <a:lnTo>
                    <a:pt x="42417" y="24438"/>
                  </a:lnTo>
                  <a:lnTo>
                    <a:pt x="42742" y="23438"/>
                  </a:lnTo>
                  <a:lnTo>
                    <a:pt x="43393" y="21437"/>
                  </a:lnTo>
                  <a:lnTo>
                    <a:pt x="43706" y="20437"/>
                  </a:lnTo>
                  <a:lnTo>
                    <a:pt x="43851" y="19931"/>
                  </a:lnTo>
                  <a:lnTo>
                    <a:pt x="43996" y="19425"/>
                  </a:lnTo>
                  <a:lnTo>
                    <a:pt x="44128" y="18919"/>
                  </a:lnTo>
                  <a:lnTo>
                    <a:pt x="44237" y="18413"/>
                  </a:lnTo>
                  <a:lnTo>
                    <a:pt x="44345" y="17907"/>
                  </a:lnTo>
                  <a:lnTo>
                    <a:pt x="44441" y="17401"/>
                  </a:lnTo>
                  <a:lnTo>
                    <a:pt x="44526" y="16883"/>
                  </a:lnTo>
                  <a:lnTo>
                    <a:pt x="44586" y="16364"/>
                  </a:lnTo>
                  <a:lnTo>
                    <a:pt x="44634" y="15858"/>
                  </a:lnTo>
                  <a:lnTo>
                    <a:pt x="44670" y="15340"/>
                  </a:lnTo>
                  <a:lnTo>
                    <a:pt x="44670" y="14834"/>
                  </a:lnTo>
                  <a:lnTo>
                    <a:pt x="44658" y="14328"/>
                  </a:lnTo>
                  <a:lnTo>
                    <a:pt x="44622" y="13822"/>
                  </a:lnTo>
                  <a:lnTo>
                    <a:pt x="44574" y="13328"/>
                  </a:lnTo>
                  <a:lnTo>
                    <a:pt x="44502" y="12834"/>
                  </a:lnTo>
                  <a:lnTo>
                    <a:pt x="44417" y="12340"/>
                  </a:lnTo>
                  <a:lnTo>
                    <a:pt x="44309" y="11846"/>
                  </a:lnTo>
                  <a:lnTo>
                    <a:pt x="44176" y="11364"/>
                  </a:lnTo>
                  <a:lnTo>
                    <a:pt x="44032" y="10882"/>
                  </a:lnTo>
                  <a:lnTo>
                    <a:pt x="43875" y="10412"/>
                  </a:lnTo>
                  <a:lnTo>
                    <a:pt x="43694" y="9942"/>
                  </a:lnTo>
                  <a:lnTo>
                    <a:pt x="43501" y="9472"/>
                  </a:lnTo>
                  <a:lnTo>
                    <a:pt x="43285" y="9014"/>
                  </a:lnTo>
                  <a:lnTo>
                    <a:pt x="43068" y="8568"/>
                  </a:lnTo>
                  <a:lnTo>
                    <a:pt x="42827" y="8122"/>
                  </a:lnTo>
                  <a:lnTo>
                    <a:pt x="42562" y="7688"/>
                  </a:lnTo>
                  <a:lnTo>
                    <a:pt x="42296" y="7255"/>
                  </a:lnTo>
                  <a:lnTo>
                    <a:pt x="42019" y="6833"/>
                  </a:lnTo>
                  <a:lnTo>
                    <a:pt x="41718" y="6423"/>
                  </a:lnTo>
                  <a:lnTo>
                    <a:pt x="41405" y="6025"/>
                  </a:lnTo>
                  <a:lnTo>
                    <a:pt x="41079" y="5640"/>
                  </a:lnTo>
                  <a:lnTo>
                    <a:pt x="40742" y="5254"/>
                  </a:lnTo>
                  <a:lnTo>
                    <a:pt x="40393" y="4893"/>
                  </a:lnTo>
                  <a:lnTo>
                    <a:pt x="40031" y="4531"/>
                  </a:lnTo>
                  <a:lnTo>
                    <a:pt x="39670" y="4182"/>
                  </a:lnTo>
                  <a:lnTo>
                    <a:pt x="39284" y="3844"/>
                  </a:lnTo>
                  <a:lnTo>
                    <a:pt x="38886" y="3531"/>
                  </a:lnTo>
                  <a:lnTo>
                    <a:pt x="38489" y="3218"/>
                  </a:lnTo>
                  <a:lnTo>
                    <a:pt x="38079" y="2929"/>
                  </a:lnTo>
                  <a:lnTo>
                    <a:pt x="37657" y="2639"/>
                  </a:lnTo>
                  <a:lnTo>
                    <a:pt x="37223" y="2374"/>
                  </a:lnTo>
                  <a:lnTo>
                    <a:pt x="36790" y="2121"/>
                  </a:lnTo>
                  <a:lnTo>
                    <a:pt x="36332" y="1892"/>
                  </a:lnTo>
                  <a:lnTo>
                    <a:pt x="35886" y="1663"/>
                  </a:lnTo>
                  <a:lnTo>
                    <a:pt x="35428" y="1459"/>
                  </a:lnTo>
                  <a:lnTo>
                    <a:pt x="34958" y="1266"/>
                  </a:lnTo>
                  <a:lnTo>
                    <a:pt x="34488" y="1085"/>
                  </a:lnTo>
                  <a:lnTo>
                    <a:pt x="34018" y="916"/>
                  </a:lnTo>
                  <a:lnTo>
                    <a:pt x="33536" y="772"/>
                  </a:lnTo>
                  <a:lnTo>
                    <a:pt x="33054" y="627"/>
                  </a:lnTo>
                  <a:lnTo>
                    <a:pt x="32560" y="507"/>
                  </a:lnTo>
                  <a:lnTo>
                    <a:pt x="32078" y="398"/>
                  </a:lnTo>
                  <a:lnTo>
                    <a:pt x="31584" y="302"/>
                  </a:lnTo>
                  <a:lnTo>
                    <a:pt x="31078" y="217"/>
                  </a:lnTo>
                  <a:lnTo>
                    <a:pt x="30584" y="145"/>
                  </a:lnTo>
                  <a:lnTo>
                    <a:pt x="30078" y="97"/>
                  </a:lnTo>
                  <a:lnTo>
                    <a:pt x="29584" y="49"/>
                  </a:lnTo>
                  <a:lnTo>
                    <a:pt x="29078" y="25"/>
                  </a:lnTo>
                  <a:lnTo>
                    <a:pt x="28572" y="0"/>
                  </a:lnTo>
                  <a:close/>
                </a:path>
              </a:pathLst>
            </a:custGeom>
            <a:solidFill>
              <a:srgbClr val="1F5B8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7"/>
            <p:cNvSpPr/>
            <p:nvPr/>
          </p:nvSpPr>
          <p:spPr>
            <a:xfrm>
              <a:off x="1318738" y="3132336"/>
              <a:ext cx="1184318" cy="1336183"/>
            </a:xfrm>
            <a:custGeom>
              <a:avLst/>
              <a:gdLst/>
              <a:ahLst/>
              <a:cxnLst/>
              <a:rect l="l" t="t" r="r" b="b"/>
              <a:pathLst>
                <a:path w="24534" h="27680" extrusionOk="0">
                  <a:moveTo>
                    <a:pt x="22124" y="0"/>
                  </a:moveTo>
                  <a:lnTo>
                    <a:pt x="651" y="3531"/>
                  </a:lnTo>
                  <a:lnTo>
                    <a:pt x="0" y="9677"/>
                  </a:lnTo>
                  <a:lnTo>
                    <a:pt x="20533" y="26848"/>
                  </a:lnTo>
                  <a:lnTo>
                    <a:pt x="20208" y="27679"/>
                  </a:lnTo>
                  <a:lnTo>
                    <a:pt x="21533" y="26788"/>
                  </a:lnTo>
                  <a:lnTo>
                    <a:pt x="21702" y="26511"/>
                  </a:lnTo>
                  <a:lnTo>
                    <a:pt x="21871" y="26221"/>
                  </a:lnTo>
                  <a:lnTo>
                    <a:pt x="22027" y="25920"/>
                  </a:lnTo>
                  <a:lnTo>
                    <a:pt x="22172" y="25595"/>
                  </a:lnTo>
                  <a:lnTo>
                    <a:pt x="22329" y="25269"/>
                  </a:lnTo>
                  <a:lnTo>
                    <a:pt x="22473" y="24932"/>
                  </a:lnTo>
                  <a:lnTo>
                    <a:pt x="22606" y="24583"/>
                  </a:lnTo>
                  <a:lnTo>
                    <a:pt x="22738" y="24233"/>
                  </a:lnTo>
                  <a:lnTo>
                    <a:pt x="22871" y="23860"/>
                  </a:lnTo>
                  <a:lnTo>
                    <a:pt x="23004" y="23486"/>
                  </a:lnTo>
                  <a:lnTo>
                    <a:pt x="23232" y="22703"/>
                  </a:lnTo>
                  <a:lnTo>
                    <a:pt x="23449" y="21895"/>
                  </a:lnTo>
                  <a:lnTo>
                    <a:pt x="23654" y="21052"/>
                  </a:lnTo>
                  <a:lnTo>
                    <a:pt x="23835" y="20184"/>
                  </a:lnTo>
                  <a:lnTo>
                    <a:pt x="23992" y="19293"/>
                  </a:lnTo>
                  <a:lnTo>
                    <a:pt x="24124" y="18377"/>
                  </a:lnTo>
                  <a:lnTo>
                    <a:pt x="24245" y="17449"/>
                  </a:lnTo>
                  <a:lnTo>
                    <a:pt x="24341" y="16509"/>
                  </a:lnTo>
                  <a:lnTo>
                    <a:pt x="24425" y="15557"/>
                  </a:lnTo>
                  <a:lnTo>
                    <a:pt x="24474" y="14593"/>
                  </a:lnTo>
                  <a:lnTo>
                    <a:pt x="24510" y="13629"/>
                  </a:lnTo>
                  <a:lnTo>
                    <a:pt x="24534" y="12665"/>
                  </a:lnTo>
                  <a:lnTo>
                    <a:pt x="24522" y="11701"/>
                  </a:lnTo>
                  <a:lnTo>
                    <a:pt x="24498" y="10737"/>
                  </a:lnTo>
                  <a:lnTo>
                    <a:pt x="24450" y="9785"/>
                  </a:lnTo>
                  <a:lnTo>
                    <a:pt x="24377" y="8833"/>
                  </a:lnTo>
                  <a:lnTo>
                    <a:pt x="24293" y="7905"/>
                  </a:lnTo>
                  <a:lnTo>
                    <a:pt x="24172" y="6989"/>
                  </a:lnTo>
                  <a:lnTo>
                    <a:pt x="24040" y="6098"/>
                  </a:lnTo>
                  <a:lnTo>
                    <a:pt x="23883" y="5218"/>
                  </a:lnTo>
                  <a:lnTo>
                    <a:pt x="23702" y="4375"/>
                  </a:lnTo>
                  <a:lnTo>
                    <a:pt x="23594" y="3965"/>
                  </a:lnTo>
                  <a:lnTo>
                    <a:pt x="23498" y="3555"/>
                  </a:lnTo>
                  <a:lnTo>
                    <a:pt x="23389" y="3158"/>
                  </a:lnTo>
                  <a:lnTo>
                    <a:pt x="23269" y="2772"/>
                  </a:lnTo>
                  <a:lnTo>
                    <a:pt x="23148" y="2386"/>
                  </a:lnTo>
                  <a:lnTo>
                    <a:pt x="23016" y="2025"/>
                  </a:lnTo>
                  <a:lnTo>
                    <a:pt x="22883" y="1663"/>
                  </a:lnTo>
                  <a:lnTo>
                    <a:pt x="22750" y="1302"/>
                  </a:lnTo>
                  <a:lnTo>
                    <a:pt x="22606" y="964"/>
                  </a:lnTo>
                  <a:lnTo>
                    <a:pt x="22449" y="639"/>
                  </a:lnTo>
                  <a:lnTo>
                    <a:pt x="22293" y="314"/>
                  </a:lnTo>
                  <a:lnTo>
                    <a:pt x="221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7"/>
            <p:cNvSpPr/>
            <p:nvPr/>
          </p:nvSpPr>
          <p:spPr>
            <a:xfrm>
              <a:off x="1318738" y="3153866"/>
              <a:ext cx="1055768" cy="1172153"/>
            </a:xfrm>
            <a:custGeom>
              <a:avLst/>
              <a:gdLst/>
              <a:ahLst/>
              <a:cxnLst/>
              <a:rect l="l" t="t" r="r" b="b"/>
              <a:pathLst>
                <a:path w="21871" h="24282" extrusionOk="0">
                  <a:moveTo>
                    <a:pt x="19449" y="0"/>
                  </a:moveTo>
                  <a:lnTo>
                    <a:pt x="651" y="3085"/>
                  </a:lnTo>
                  <a:lnTo>
                    <a:pt x="0" y="9231"/>
                  </a:lnTo>
                  <a:lnTo>
                    <a:pt x="18003" y="24281"/>
                  </a:lnTo>
                  <a:lnTo>
                    <a:pt x="18003" y="24281"/>
                  </a:lnTo>
                  <a:lnTo>
                    <a:pt x="16750" y="14942"/>
                  </a:lnTo>
                  <a:lnTo>
                    <a:pt x="16713" y="14665"/>
                  </a:lnTo>
                  <a:lnTo>
                    <a:pt x="16689" y="14400"/>
                  </a:lnTo>
                  <a:lnTo>
                    <a:pt x="16665" y="14123"/>
                  </a:lnTo>
                  <a:lnTo>
                    <a:pt x="16665" y="13846"/>
                  </a:lnTo>
                  <a:lnTo>
                    <a:pt x="16665" y="13569"/>
                  </a:lnTo>
                  <a:lnTo>
                    <a:pt x="16665" y="13304"/>
                  </a:lnTo>
                  <a:lnTo>
                    <a:pt x="16689" y="13026"/>
                  </a:lnTo>
                  <a:lnTo>
                    <a:pt x="16713" y="12761"/>
                  </a:lnTo>
                  <a:lnTo>
                    <a:pt x="16738" y="12484"/>
                  </a:lnTo>
                  <a:lnTo>
                    <a:pt x="16786" y="12219"/>
                  </a:lnTo>
                  <a:lnTo>
                    <a:pt x="16834" y="11954"/>
                  </a:lnTo>
                  <a:lnTo>
                    <a:pt x="16882" y="11689"/>
                  </a:lnTo>
                  <a:lnTo>
                    <a:pt x="16942" y="11424"/>
                  </a:lnTo>
                  <a:lnTo>
                    <a:pt x="17015" y="11171"/>
                  </a:lnTo>
                  <a:lnTo>
                    <a:pt x="17099" y="10906"/>
                  </a:lnTo>
                  <a:lnTo>
                    <a:pt x="17183" y="10653"/>
                  </a:lnTo>
                  <a:lnTo>
                    <a:pt x="17280" y="10399"/>
                  </a:lnTo>
                  <a:lnTo>
                    <a:pt x="17376" y="10146"/>
                  </a:lnTo>
                  <a:lnTo>
                    <a:pt x="17485" y="9905"/>
                  </a:lnTo>
                  <a:lnTo>
                    <a:pt x="17605" y="9652"/>
                  </a:lnTo>
                  <a:lnTo>
                    <a:pt x="17726" y="9411"/>
                  </a:lnTo>
                  <a:lnTo>
                    <a:pt x="17846" y="9182"/>
                  </a:lnTo>
                  <a:lnTo>
                    <a:pt x="17991" y="8941"/>
                  </a:lnTo>
                  <a:lnTo>
                    <a:pt x="18135" y="8712"/>
                  </a:lnTo>
                  <a:lnTo>
                    <a:pt x="18280" y="8484"/>
                  </a:lnTo>
                  <a:lnTo>
                    <a:pt x="18437" y="8267"/>
                  </a:lnTo>
                  <a:lnTo>
                    <a:pt x="18605" y="8050"/>
                  </a:lnTo>
                  <a:lnTo>
                    <a:pt x="18774" y="7833"/>
                  </a:lnTo>
                  <a:lnTo>
                    <a:pt x="18955" y="7628"/>
                  </a:lnTo>
                  <a:lnTo>
                    <a:pt x="19135" y="7423"/>
                  </a:lnTo>
                  <a:lnTo>
                    <a:pt x="19328" y="7218"/>
                  </a:lnTo>
                  <a:lnTo>
                    <a:pt x="19521" y="7025"/>
                  </a:lnTo>
                  <a:lnTo>
                    <a:pt x="19702" y="6857"/>
                  </a:lnTo>
                  <a:lnTo>
                    <a:pt x="20039" y="6519"/>
                  </a:lnTo>
                  <a:lnTo>
                    <a:pt x="20365" y="6158"/>
                  </a:lnTo>
                  <a:lnTo>
                    <a:pt x="20666" y="5784"/>
                  </a:lnTo>
                  <a:lnTo>
                    <a:pt x="20955" y="5399"/>
                  </a:lnTo>
                  <a:lnTo>
                    <a:pt x="21220" y="4989"/>
                  </a:lnTo>
                  <a:lnTo>
                    <a:pt x="21461" y="4567"/>
                  </a:lnTo>
                  <a:lnTo>
                    <a:pt x="21678" y="4146"/>
                  </a:lnTo>
                  <a:lnTo>
                    <a:pt x="21871" y="3700"/>
                  </a:lnTo>
                  <a:lnTo>
                    <a:pt x="19449" y="0"/>
                  </a:lnTo>
                  <a:close/>
                </a:path>
              </a:pathLst>
            </a:custGeom>
            <a:solidFill>
              <a:srgbClr val="775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7"/>
            <p:cNvSpPr/>
            <p:nvPr/>
          </p:nvSpPr>
          <p:spPr>
            <a:xfrm>
              <a:off x="1033104" y="3082325"/>
              <a:ext cx="305999" cy="223984"/>
            </a:xfrm>
            <a:custGeom>
              <a:avLst/>
              <a:gdLst/>
              <a:ahLst/>
              <a:cxnLst/>
              <a:rect l="l" t="t" r="r" b="b"/>
              <a:pathLst>
                <a:path w="6339" h="4640" extrusionOk="0">
                  <a:moveTo>
                    <a:pt x="5049" y="0"/>
                  </a:moveTo>
                  <a:lnTo>
                    <a:pt x="4808" y="12"/>
                  </a:lnTo>
                  <a:lnTo>
                    <a:pt x="4567" y="48"/>
                  </a:lnTo>
                  <a:lnTo>
                    <a:pt x="4326" y="85"/>
                  </a:lnTo>
                  <a:lnTo>
                    <a:pt x="4097" y="133"/>
                  </a:lnTo>
                  <a:lnTo>
                    <a:pt x="3869" y="181"/>
                  </a:lnTo>
                  <a:lnTo>
                    <a:pt x="3640" y="253"/>
                  </a:lnTo>
                  <a:lnTo>
                    <a:pt x="3423" y="326"/>
                  </a:lnTo>
                  <a:lnTo>
                    <a:pt x="3206" y="410"/>
                  </a:lnTo>
                  <a:lnTo>
                    <a:pt x="3001" y="506"/>
                  </a:lnTo>
                  <a:lnTo>
                    <a:pt x="2796" y="615"/>
                  </a:lnTo>
                  <a:lnTo>
                    <a:pt x="2591" y="723"/>
                  </a:lnTo>
                  <a:lnTo>
                    <a:pt x="2386" y="844"/>
                  </a:lnTo>
                  <a:lnTo>
                    <a:pt x="2206" y="976"/>
                  </a:lnTo>
                  <a:lnTo>
                    <a:pt x="2013" y="1109"/>
                  </a:lnTo>
                  <a:lnTo>
                    <a:pt x="1832" y="1253"/>
                  </a:lnTo>
                  <a:lnTo>
                    <a:pt x="1663" y="1410"/>
                  </a:lnTo>
                  <a:lnTo>
                    <a:pt x="1495" y="1567"/>
                  </a:lnTo>
                  <a:lnTo>
                    <a:pt x="1338" y="1735"/>
                  </a:lnTo>
                  <a:lnTo>
                    <a:pt x="1181" y="1904"/>
                  </a:lnTo>
                  <a:lnTo>
                    <a:pt x="1037" y="2085"/>
                  </a:lnTo>
                  <a:lnTo>
                    <a:pt x="904" y="2266"/>
                  </a:lnTo>
                  <a:lnTo>
                    <a:pt x="772" y="2458"/>
                  </a:lnTo>
                  <a:lnTo>
                    <a:pt x="651" y="2663"/>
                  </a:lnTo>
                  <a:lnTo>
                    <a:pt x="543" y="2868"/>
                  </a:lnTo>
                  <a:lnTo>
                    <a:pt x="434" y="3073"/>
                  </a:lnTo>
                  <a:lnTo>
                    <a:pt x="338" y="3290"/>
                  </a:lnTo>
                  <a:lnTo>
                    <a:pt x="254" y="3507"/>
                  </a:lnTo>
                  <a:lnTo>
                    <a:pt x="181" y="3736"/>
                  </a:lnTo>
                  <a:lnTo>
                    <a:pt x="109" y="3965"/>
                  </a:lnTo>
                  <a:lnTo>
                    <a:pt x="49" y="4194"/>
                  </a:lnTo>
                  <a:lnTo>
                    <a:pt x="0" y="4435"/>
                  </a:lnTo>
                  <a:lnTo>
                    <a:pt x="5676" y="4639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7"/>
            <p:cNvSpPr/>
            <p:nvPr/>
          </p:nvSpPr>
          <p:spPr>
            <a:xfrm>
              <a:off x="829486" y="3266730"/>
              <a:ext cx="149548" cy="355430"/>
            </a:xfrm>
            <a:custGeom>
              <a:avLst/>
              <a:gdLst/>
              <a:ahLst/>
              <a:cxnLst/>
              <a:rect l="l" t="t" r="r" b="b"/>
              <a:pathLst>
                <a:path w="3098" h="7363" extrusionOk="0">
                  <a:moveTo>
                    <a:pt x="3098" y="0"/>
                  </a:moveTo>
                  <a:lnTo>
                    <a:pt x="2821" y="72"/>
                  </a:lnTo>
                  <a:lnTo>
                    <a:pt x="2688" y="108"/>
                  </a:lnTo>
                  <a:lnTo>
                    <a:pt x="2556" y="157"/>
                  </a:lnTo>
                  <a:lnTo>
                    <a:pt x="2423" y="205"/>
                  </a:lnTo>
                  <a:lnTo>
                    <a:pt x="2303" y="265"/>
                  </a:lnTo>
                  <a:lnTo>
                    <a:pt x="2182" y="337"/>
                  </a:lnTo>
                  <a:lnTo>
                    <a:pt x="2062" y="410"/>
                  </a:lnTo>
                  <a:lnTo>
                    <a:pt x="1941" y="482"/>
                  </a:lnTo>
                  <a:lnTo>
                    <a:pt x="1833" y="566"/>
                  </a:lnTo>
                  <a:lnTo>
                    <a:pt x="1736" y="663"/>
                  </a:lnTo>
                  <a:lnTo>
                    <a:pt x="1640" y="759"/>
                  </a:lnTo>
                  <a:lnTo>
                    <a:pt x="1543" y="868"/>
                  </a:lnTo>
                  <a:lnTo>
                    <a:pt x="1459" y="976"/>
                  </a:lnTo>
                  <a:lnTo>
                    <a:pt x="1375" y="1085"/>
                  </a:lnTo>
                  <a:lnTo>
                    <a:pt x="1302" y="1205"/>
                  </a:lnTo>
                  <a:lnTo>
                    <a:pt x="1230" y="1326"/>
                  </a:lnTo>
                  <a:lnTo>
                    <a:pt x="1170" y="1446"/>
                  </a:lnTo>
                  <a:lnTo>
                    <a:pt x="218" y="3543"/>
                  </a:lnTo>
                  <a:lnTo>
                    <a:pt x="146" y="3736"/>
                  </a:lnTo>
                  <a:lnTo>
                    <a:pt x="85" y="3928"/>
                  </a:lnTo>
                  <a:lnTo>
                    <a:pt x="37" y="4121"/>
                  </a:lnTo>
                  <a:lnTo>
                    <a:pt x="13" y="4314"/>
                  </a:lnTo>
                  <a:lnTo>
                    <a:pt x="1" y="4519"/>
                  </a:lnTo>
                  <a:lnTo>
                    <a:pt x="1" y="4712"/>
                  </a:lnTo>
                  <a:lnTo>
                    <a:pt x="25" y="4916"/>
                  </a:lnTo>
                  <a:lnTo>
                    <a:pt x="61" y="5109"/>
                  </a:lnTo>
                  <a:lnTo>
                    <a:pt x="567" y="7363"/>
                  </a:lnTo>
                  <a:lnTo>
                    <a:pt x="712" y="7326"/>
                  </a:lnTo>
                  <a:lnTo>
                    <a:pt x="857" y="7278"/>
                  </a:lnTo>
                  <a:lnTo>
                    <a:pt x="1001" y="7218"/>
                  </a:lnTo>
                  <a:lnTo>
                    <a:pt x="1134" y="7146"/>
                  </a:lnTo>
                  <a:lnTo>
                    <a:pt x="1254" y="7073"/>
                  </a:lnTo>
                  <a:lnTo>
                    <a:pt x="1375" y="6977"/>
                  </a:lnTo>
                  <a:lnTo>
                    <a:pt x="1483" y="6881"/>
                  </a:lnTo>
                  <a:lnTo>
                    <a:pt x="1580" y="6760"/>
                  </a:lnTo>
                  <a:lnTo>
                    <a:pt x="1664" y="6652"/>
                  </a:lnTo>
                  <a:lnTo>
                    <a:pt x="1748" y="6519"/>
                  </a:lnTo>
                  <a:lnTo>
                    <a:pt x="1808" y="6387"/>
                  </a:lnTo>
                  <a:lnTo>
                    <a:pt x="1869" y="6254"/>
                  </a:lnTo>
                  <a:lnTo>
                    <a:pt x="1917" y="6109"/>
                  </a:lnTo>
                  <a:lnTo>
                    <a:pt x="1953" y="5965"/>
                  </a:lnTo>
                  <a:lnTo>
                    <a:pt x="1965" y="5808"/>
                  </a:lnTo>
                  <a:lnTo>
                    <a:pt x="1977" y="5651"/>
                  </a:lnTo>
                  <a:lnTo>
                    <a:pt x="1977" y="4543"/>
                  </a:lnTo>
                  <a:lnTo>
                    <a:pt x="3098" y="1976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7"/>
            <p:cNvSpPr/>
            <p:nvPr/>
          </p:nvSpPr>
          <p:spPr>
            <a:xfrm>
              <a:off x="888283" y="3306845"/>
              <a:ext cx="991807" cy="1355975"/>
            </a:xfrm>
            <a:custGeom>
              <a:avLst/>
              <a:gdLst/>
              <a:ahLst/>
              <a:cxnLst/>
              <a:rect l="l" t="t" r="r" b="b"/>
              <a:pathLst>
                <a:path w="20546" h="28090" extrusionOk="0">
                  <a:moveTo>
                    <a:pt x="4832" y="0"/>
                  </a:moveTo>
                  <a:lnTo>
                    <a:pt x="4555" y="25"/>
                  </a:lnTo>
                  <a:lnTo>
                    <a:pt x="4290" y="61"/>
                  </a:lnTo>
                  <a:lnTo>
                    <a:pt x="4025" y="109"/>
                  </a:lnTo>
                  <a:lnTo>
                    <a:pt x="3760" y="181"/>
                  </a:lnTo>
                  <a:lnTo>
                    <a:pt x="3507" y="254"/>
                  </a:lnTo>
                  <a:lnTo>
                    <a:pt x="3254" y="338"/>
                  </a:lnTo>
                  <a:lnTo>
                    <a:pt x="3013" y="446"/>
                  </a:lnTo>
                  <a:lnTo>
                    <a:pt x="2772" y="555"/>
                  </a:lnTo>
                  <a:lnTo>
                    <a:pt x="2543" y="687"/>
                  </a:lnTo>
                  <a:lnTo>
                    <a:pt x="2326" y="820"/>
                  </a:lnTo>
                  <a:lnTo>
                    <a:pt x="2109" y="964"/>
                  </a:lnTo>
                  <a:lnTo>
                    <a:pt x="1904" y="1133"/>
                  </a:lnTo>
                  <a:lnTo>
                    <a:pt x="1711" y="1290"/>
                  </a:lnTo>
                  <a:lnTo>
                    <a:pt x="1518" y="1471"/>
                  </a:lnTo>
                  <a:lnTo>
                    <a:pt x="1338" y="1663"/>
                  </a:lnTo>
                  <a:lnTo>
                    <a:pt x="1169" y="1856"/>
                  </a:lnTo>
                  <a:lnTo>
                    <a:pt x="1012" y="2061"/>
                  </a:lnTo>
                  <a:lnTo>
                    <a:pt x="868" y="2266"/>
                  </a:lnTo>
                  <a:lnTo>
                    <a:pt x="723" y="2495"/>
                  </a:lnTo>
                  <a:lnTo>
                    <a:pt x="590" y="2712"/>
                  </a:lnTo>
                  <a:lnTo>
                    <a:pt x="482" y="2953"/>
                  </a:lnTo>
                  <a:lnTo>
                    <a:pt x="374" y="3194"/>
                  </a:lnTo>
                  <a:lnTo>
                    <a:pt x="289" y="3435"/>
                  </a:lnTo>
                  <a:lnTo>
                    <a:pt x="205" y="3688"/>
                  </a:lnTo>
                  <a:lnTo>
                    <a:pt x="133" y="3941"/>
                  </a:lnTo>
                  <a:lnTo>
                    <a:pt x="84" y="4206"/>
                  </a:lnTo>
                  <a:lnTo>
                    <a:pt x="48" y="4471"/>
                  </a:lnTo>
                  <a:lnTo>
                    <a:pt x="12" y="4736"/>
                  </a:lnTo>
                  <a:lnTo>
                    <a:pt x="0" y="5013"/>
                  </a:lnTo>
                  <a:lnTo>
                    <a:pt x="12" y="5290"/>
                  </a:lnTo>
                  <a:lnTo>
                    <a:pt x="24" y="5568"/>
                  </a:lnTo>
                  <a:lnTo>
                    <a:pt x="1410" y="20763"/>
                  </a:lnTo>
                  <a:lnTo>
                    <a:pt x="9628" y="20124"/>
                  </a:lnTo>
                  <a:lnTo>
                    <a:pt x="10700" y="23860"/>
                  </a:lnTo>
                  <a:lnTo>
                    <a:pt x="10773" y="24088"/>
                  </a:lnTo>
                  <a:lnTo>
                    <a:pt x="10845" y="24317"/>
                  </a:lnTo>
                  <a:lnTo>
                    <a:pt x="10941" y="24534"/>
                  </a:lnTo>
                  <a:lnTo>
                    <a:pt x="11038" y="24763"/>
                  </a:lnTo>
                  <a:lnTo>
                    <a:pt x="11146" y="24968"/>
                  </a:lnTo>
                  <a:lnTo>
                    <a:pt x="11255" y="25173"/>
                  </a:lnTo>
                  <a:lnTo>
                    <a:pt x="11375" y="25378"/>
                  </a:lnTo>
                  <a:lnTo>
                    <a:pt x="11508" y="25571"/>
                  </a:lnTo>
                  <a:lnTo>
                    <a:pt x="11652" y="25763"/>
                  </a:lnTo>
                  <a:lnTo>
                    <a:pt x="11797" y="25944"/>
                  </a:lnTo>
                  <a:lnTo>
                    <a:pt x="11942" y="26125"/>
                  </a:lnTo>
                  <a:lnTo>
                    <a:pt x="12098" y="26294"/>
                  </a:lnTo>
                  <a:lnTo>
                    <a:pt x="12267" y="26462"/>
                  </a:lnTo>
                  <a:lnTo>
                    <a:pt x="12436" y="26619"/>
                  </a:lnTo>
                  <a:lnTo>
                    <a:pt x="12616" y="26776"/>
                  </a:lnTo>
                  <a:lnTo>
                    <a:pt x="12797" y="26908"/>
                  </a:lnTo>
                  <a:lnTo>
                    <a:pt x="12990" y="27053"/>
                  </a:lnTo>
                  <a:lnTo>
                    <a:pt x="13183" y="27173"/>
                  </a:lnTo>
                  <a:lnTo>
                    <a:pt x="13376" y="27294"/>
                  </a:lnTo>
                  <a:lnTo>
                    <a:pt x="13580" y="27414"/>
                  </a:lnTo>
                  <a:lnTo>
                    <a:pt x="13785" y="27511"/>
                  </a:lnTo>
                  <a:lnTo>
                    <a:pt x="14002" y="27619"/>
                  </a:lnTo>
                  <a:lnTo>
                    <a:pt x="14219" y="27703"/>
                  </a:lnTo>
                  <a:lnTo>
                    <a:pt x="14436" y="27776"/>
                  </a:lnTo>
                  <a:lnTo>
                    <a:pt x="14665" y="27848"/>
                  </a:lnTo>
                  <a:lnTo>
                    <a:pt x="14894" y="27908"/>
                  </a:lnTo>
                  <a:lnTo>
                    <a:pt x="15123" y="27969"/>
                  </a:lnTo>
                  <a:lnTo>
                    <a:pt x="15352" y="28017"/>
                  </a:lnTo>
                  <a:lnTo>
                    <a:pt x="15593" y="28041"/>
                  </a:lnTo>
                  <a:lnTo>
                    <a:pt x="15834" y="28065"/>
                  </a:lnTo>
                  <a:lnTo>
                    <a:pt x="16075" y="28089"/>
                  </a:lnTo>
                  <a:lnTo>
                    <a:pt x="16521" y="28089"/>
                  </a:lnTo>
                  <a:lnTo>
                    <a:pt x="16725" y="28077"/>
                  </a:lnTo>
                  <a:lnTo>
                    <a:pt x="17135" y="28029"/>
                  </a:lnTo>
                  <a:lnTo>
                    <a:pt x="17545" y="27957"/>
                  </a:lnTo>
                  <a:lnTo>
                    <a:pt x="17943" y="27860"/>
                  </a:lnTo>
                  <a:lnTo>
                    <a:pt x="18328" y="27740"/>
                  </a:lnTo>
                  <a:lnTo>
                    <a:pt x="18702" y="27583"/>
                  </a:lnTo>
                  <a:lnTo>
                    <a:pt x="19075" y="27402"/>
                  </a:lnTo>
                  <a:lnTo>
                    <a:pt x="19256" y="27306"/>
                  </a:lnTo>
                  <a:lnTo>
                    <a:pt x="19425" y="27197"/>
                  </a:lnTo>
                  <a:lnTo>
                    <a:pt x="20545" y="26486"/>
                  </a:lnTo>
                  <a:lnTo>
                    <a:pt x="13773" y="8881"/>
                  </a:lnTo>
                  <a:lnTo>
                    <a:pt x="9363" y="2266"/>
                  </a:lnTo>
                  <a:lnTo>
                    <a:pt x="9182" y="2013"/>
                  </a:lnTo>
                  <a:lnTo>
                    <a:pt x="8977" y="1760"/>
                  </a:lnTo>
                  <a:lnTo>
                    <a:pt x="8760" y="1531"/>
                  </a:lnTo>
                  <a:lnTo>
                    <a:pt x="8543" y="1314"/>
                  </a:lnTo>
                  <a:lnTo>
                    <a:pt x="8302" y="1109"/>
                  </a:lnTo>
                  <a:lnTo>
                    <a:pt x="8049" y="928"/>
                  </a:lnTo>
                  <a:lnTo>
                    <a:pt x="7796" y="760"/>
                  </a:lnTo>
                  <a:lnTo>
                    <a:pt x="7519" y="603"/>
                  </a:lnTo>
                  <a:lnTo>
                    <a:pt x="7242" y="458"/>
                  </a:lnTo>
                  <a:lnTo>
                    <a:pt x="6953" y="338"/>
                  </a:lnTo>
                  <a:lnTo>
                    <a:pt x="6664" y="241"/>
                  </a:lnTo>
                  <a:lnTo>
                    <a:pt x="6362" y="157"/>
                  </a:lnTo>
                  <a:lnTo>
                    <a:pt x="6061" y="85"/>
                  </a:lnTo>
                  <a:lnTo>
                    <a:pt x="5748" y="37"/>
                  </a:lnTo>
                  <a:lnTo>
                    <a:pt x="54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1516515" y="3873432"/>
              <a:ext cx="363588" cy="789400"/>
            </a:xfrm>
            <a:custGeom>
              <a:avLst/>
              <a:gdLst/>
              <a:ahLst/>
              <a:cxnLst/>
              <a:rect l="l" t="t" r="r" b="b"/>
              <a:pathLst>
                <a:path w="7532" h="16353" extrusionOk="0">
                  <a:moveTo>
                    <a:pt x="1856" y="0"/>
                  </a:moveTo>
                  <a:lnTo>
                    <a:pt x="2555" y="13002"/>
                  </a:lnTo>
                  <a:lnTo>
                    <a:pt x="2555" y="13231"/>
                  </a:lnTo>
                  <a:lnTo>
                    <a:pt x="2543" y="13460"/>
                  </a:lnTo>
                  <a:lnTo>
                    <a:pt x="2494" y="13677"/>
                  </a:lnTo>
                  <a:lnTo>
                    <a:pt x="2422" y="13894"/>
                  </a:lnTo>
                  <a:lnTo>
                    <a:pt x="2338" y="14099"/>
                  </a:lnTo>
                  <a:lnTo>
                    <a:pt x="2229" y="14292"/>
                  </a:lnTo>
                  <a:lnTo>
                    <a:pt x="2097" y="14472"/>
                  </a:lnTo>
                  <a:lnTo>
                    <a:pt x="1964" y="14641"/>
                  </a:lnTo>
                  <a:lnTo>
                    <a:pt x="1796" y="14786"/>
                  </a:lnTo>
                  <a:lnTo>
                    <a:pt x="1627" y="14918"/>
                  </a:lnTo>
                  <a:lnTo>
                    <a:pt x="1446" y="15039"/>
                  </a:lnTo>
                  <a:lnTo>
                    <a:pt x="1241" y="15135"/>
                  </a:lnTo>
                  <a:lnTo>
                    <a:pt x="1036" y="15219"/>
                  </a:lnTo>
                  <a:lnTo>
                    <a:pt x="819" y="15280"/>
                  </a:lnTo>
                  <a:lnTo>
                    <a:pt x="591" y="15316"/>
                  </a:lnTo>
                  <a:lnTo>
                    <a:pt x="362" y="15328"/>
                  </a:lnTo>
                  <a:lnTo>
                    <a:pt x="0" y="15328"/>
                  </a:lnTo>
                  <a:lnTo>
                    <a:pt x="181" y="15448"/>
                  </a:lnTo>
                  <a:lnTo>
                    <a:pt x="362" y="15557"/>
                  </a:lnTo>
                  <a:lnTo>
                    <a:pt x="554" y="15665"/>
                  </a:lnTo>
                  <a:lnTo>
                    <a:pt x="747" y="15762"/>
                  </a:lnTo>
                  <a:lnTo>
                    <a:pt x="940" y="15846"/>
                  </a:lnTo>
                  <a:lnTo>
                    <a:pt x="1145" y="15930"/>
                  </a:lnTo>
                  <a:lnTo>
                    <a:pt x="1350" y="16015"/>
                  </a:lnTo>
                  <a:lnTo>
                    <a:pt x="1555" y="16087"/>
                  </a:lnTo>
                  <a:lnTo>
                    <a:pt x="1759" y="16147"/>
                  </a:lnTo>
                  <a:lnTo>
                    <a:pt x="1976" y="16195"/>
                  </a:lnTo>
                  <a:lnTo>
                    <a:pt x="2193" y="16244"/>
                  </a:lnTo>
                  <a:lnTo>
                    <a:pt x="2410" y="16280"/>
                  </a:lnTo>
                  <a:lnTo>
                    <a:pt x="2627" y="16316"/>
                  </a:lnTo>
                  <a:lnTo>
                    <a:pt x="2856" y="16340"/>
                  </a:lnTo>
                  <a:lnTo>
                    <a:pt x="3073" y="16352"/>
                  </a:lnTo>
                  <a:lnTo>
                    <a:pt x="3507" y="16352"/>
                  </a:lnTo>
                  <a:lnTo>
                    <a:pt x="3711" y="16340"/>
                  </a:lnTo>
                  <a:lnTo>
                    <a:pt x="4121" y="16292"/>
                  </a:lnTo>
                  <a:lnTo>
                    <a:pt x="4531" y="16220"/>
                  </a:lnTo>
                  <a:lnTo>
                    <a:pt x="4929" y="16123"/>
                  </a:lnTo>
                  <a:lnTo>
                    <a:pt x="5314" y="16003"/>
                  </a:lnTo>
                  <a:lnTo>
                    <a:pt x="5688" y="15846"/>
                  </a:lnTo>
                  <a:lnTo>
                    <a:pt x="6061" y="15665"/>
                  </a:lnTo>
                  <a:lnTo>
                    <a:pt x="6242" y="15569"/>
                  </a:lnTo>
                  <a:lnTo>
                    <a:pt x="6411" y="15460"/>
                  </a:lnTo>
                  <a:lnTo>
                    <a:pt x="7531" y="14749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1244831" y="3580846"/>
              <a:ext cx="75691" cy="643376"/>
            </a:xfrm>
            <a:custGeom>
              <a:avLst/>
              <a:gdLst/>
              <a:ahLst/>
              <a:cxnLst/>
              <a:rect l="l" t="t" r="r" b="b"/>
              <a:pathLst>
                <a:path w="1568" h="13328" extrusionOk="0">
                  <a:moveTo>
                    <a:pt x="1" y="0"/>
                  </a:moveTo>
                  <a:lnTo>
                    <a:pt x="1483" y="13327"/>
                  </a:lnTo>
                  <a:lnTo>
                    <a:pt x="1567" y="133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1167497" y="3538945"/>
              <a:ext cx="51217" cy="687593"/>
            </a:xfrm>
            <a:custGeom>
              <a:avLst/>
              <a:gdLst/>
              <a:ahLst/>
              <a:cxnLst/>
              <a:rect l="l" t="t" r="r" b="b"/>
              <a:pathLst>
                <a:path w="1061" h="14244" extrusionOk="0">
                  <a:moveTo>
                    <a:pt x="84" y="0"/>
                  </a:moveTo>
                  <a:lnTo>
                    <a:pt x="0" y="12"/>
                  </a:lnTo>
                  <a:lnTo>
                    <a:pt x="976" y="14244"/>
                  </a:lnTo>
                  <a:lnTo>
                    <a:pt x="1060" y="1424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7"/>
            <p:cNvSpPr/>
            <p:nvPr/>
          </p:nvSpPr>
          <p:spPr>
            <a:xfrm>
              <a:off x="988306" y="4196238"/>
              <a:ext cx="279256" cy="34949"/>
            </a:xfrm>
            <a:custGeom>
              <a:avLst/>
              <a:gdLst/>
              <a:ahLst/>
              <a:cxnLst/>
              <a:rect l="l" t="t" r="r" b="b"/>
              <a:pathLst>
                <a:path w="5785" h="724" extrusionOk="0">
                  <a:moveTo>
                    <a:pt x="5773" y="1"/>
                  </a:moveTo>
                  <a:lnTo>
                    <a:pt x="1" y="640"/>
                  </a:lnTo>
                  <a:lnTo>
                    <a:pt x="13" y="724"/>
                  </a:lnTo>
                  <a:lnTo>
                    <a:pt x="5785" y="97"/>
                  </a:lnTo>
                  <a:lnTo>
                    <a:pt x="5773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7"/>
            <p:cNvSpPr/>
            <p:nvPr/>
          </p:nvSpPr>
          <p:spPr>
            <a:xfrm>
              <a:off x="1019732" y="4291096"/>
              <a:ext cx="208296" cy="189663"/>
            </a:xfrm>
            <a:custGeom>
              <a:avLst/>
              <a:gdLst/>
              <a:ahLst/>
              <a:cxnLst/>
              <a:rect l="l" t="t" r="r" b="b"/>
              <a:pathLst>
                <a:path w="4315" h="3929" extrusionOk="0">
                  <a:moveTo>
                    <a:pt x="3760" y="0"/>
                  </a:moveTo>
                  <a:lnTo>
                    <a:pt x="0" y="265"/>
                  </a:lnTo>
                  <a:lnTo>
                    <a:pt x="109" y="1735"/>
                  </a:lnTo>
                  <a:lnTo>
                    <a:pt x="121" y="2000"/>
                  </a:lnTo>
                  <a:lnTo>
                    <a:pt x="97" y="2266"/>
                  </a:lnTo>
                  <a:lnTo>
                    <a:pt x="61" y="2531"/>
                  </a:lnTo>
                  <a:lnTo>
                    <a:pt x="0" y="2784"/>
                  </a:lnTo>
                  <a:lnTo>
                    <a:pt x="265" y="2796"/>
                  </a:lnTo>
                  <a:lnTo>
                    <a:pt x="543" y="2808"/>
                  </a:lnTo>
                  <a:lnTo>
                    <a:pt x="820" y="2832"/>
                  </a:lnTo>
                  <a:lnTo>
                    <a:pt x="1097" y="2868"/>
                  </a:lnTo>
                  <a:lnTo>
                    <a:pt x="1374" y="2916"/>
                  </a:lnTo>
                  <a:lnTo>
                    <a:pt x="1639" y="2976"/>
                  </a:lnTo>
                  <a:lnTo>
                    <a:pt x="1904" y="3061"/>
                  </a:lnTo>
                  <a:lnTo>
                    <a:pt x="2169" y="3145"/>
                  </a:lnTo>
                  <a:lnTo>
                    <a:pt x="2169" y="3928"/>
                  </a:lnTo>
                  <a:lnTo>
                    <a:pt x="4314" y="3928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7"/>
            <p:cNvSpPr/>
            <p:nvPr/>
          </p:nvSpPr>
          <p:spPr>
            <a:xfrm>
              <a:off x="768420" y="4613322"/>
              <a:ext cx="485766" cy="49528"/>
            </a:xfrm>
            <a:custGeom>
              <a:avLst/>
              <a:gdLst/>
              <a:ahLst/>
              <a:cxnLst/>
              <a:rect l="l" t="t" r="r" b="b"/>
              <a:pathLst>
                <a:path w="10063" h="1026" extrusionOk="0">
                  <a:moveTo>
                    <a:pt x="410" y="1"/>
                  </a:moveTo>
                  <a:lnTo>
                    <a:pt x="362" y="109"/>
                  </a:lnTo>
                  <a:lnTo>
                    <a:pt x="314" y="218"/>
                  </a:lnTo>
                  <a:lnTo>
                    <a:pt x="1" y="1025"/>
                  </a:lnTo>
                  <a:lnTo>
                    <a:pt x="10062" y="1025"/>
                  </a:lnTo>
                  <a:lnTo>
                    <a:pt x="9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7"/>
            <p:cNvSpPr/>
            <p:nvPr/>
          </p:nvSpPr>
          <p:spPr>
            <a:xfrm>
              <a:off x="788212" y="4425441"/>
              <a:ext cx="458396" cy="187925"/>
            </a:xfrm>
            <a:custGeom>
              <a:avLst/>
              <a:gdLst/>
              <a:ahLst/>
              <a:cxnLst/>
              <a:rect l="l" t="t" r="r" b="b"/>
              <a:pathLst>
                <a:path w="9496" h="3893" extrusionOk="0">
                  <a:moveTo>
                    <a:pt x="4796" y="1"/>
                  </a:moveTo>
                  <a:lnTo>
                    <a:pt x="4736" y="169"/>
                  </a:lnTo>
                  <a:lnTo>
                    <a:pt x="4676" y="326"/>
                  </a:lnTo>
                  <a:lnTo>
                    <a:pt x="4616" y="483"/>
                  </a:lnTo>
                  <a:lnTo>
                    <a:pt x="4531" y="639"/>
                  </a:lnTo>
                  <a:lnTo>
                    <a:pt x="4447" y="784"/>
                  </a:lnTo>
                  <a:lnTo>
                    <a:pt x="4350" y="929"/>
                  </a:lnTo>
                  <a:lnTo>
                    <a:pt x="4254" y="1061"/>
                  </a:lnTo>
                  <a:lnTo>
                    <a:pt x="4134" y="1194"/>
                  </a:lnTo>
                  <a:lnTo>
                    <a:pt x="3977" y="1362"/>
                  </a:lnTo>
                  <a:lnTo>
                    <a:pt x="3796" y="1519"/>
                  </a:lnTo>
                  <a:lnTo>
                    <a:pt x="3603" y="1664"/>
                  </a:lnTo>
                  <a:lnTo>
                    <a:pt x="3411" y="1784"/>
                  </a:lnTo>
                  <a:lnTo>
                    <a:pt x="3194" y="1905"/>
                  </a:lnTo>
                  <a:lnTo>
                    <a:pt x="2977" y="1989"/>
                  </a:lnTo>
                  <a:lnTo>
                    <a:pt x="2760" y="2073"/>
                  </a:lnTo>
                  <a:lnTo>
                    <a:pt x="2531" y="2134"/>
                  </a:lnTo>
                  <a:lnTo>
                    <a:pt x="2085" y="2230"/>
                  </a:lnTo>
                  <a:lnTo>
                    <a:pt x="1916" y="2266"/>
                  </a:lnTo>
                  <a:lnTo>
                    <a:pt x="1748" y="2326"/>
                  </a:lnTo>
                  <a:lnTo>
                    <a:pt x="1591" y="2387"/>
                  </a:lnTo>
                  <a:lnTo>
                    <a:pt x="1434" y="2459"/>
                  </a:lnTo>
                  <a:lnTo>
                    <a:pt x="1278" y="2531"/>
                  </a:lnTo>
                  <a:lnTo>
                    <a:pt x="1133" y="2616"/>
                  </a:lnTo>
                  <a:lnTo>
                    <a:pt x="989" y="2712"/>
                  </a:lnTo>
                  <a:lnTo>
                    <a:pt x="856" y="2820"/>
                  </a:lnTo>
                  <a:lnTo>
                    <a:pt x="723" y="2929"/>
                  </a:lnTo>
                  <a:lnTo>
                    <a:pt x="591" y="3049"/>
                  </a:lnTo>
                  <a:lnTo>
                    <a:pt x="482" y="3170"/>
                  </a:lnTo>
                  <a:lnTo>
                    <a:pt x="374" y="3302"/>
                  </a:lnTo>
                  <a:lnTo>
                    <a:pt x="266" y="3435"/>
                  </a:lnTo>
                  <a:lnTo>
                    <a:pt x="169" y="3580"/>
                  </a:lnTo>
                  <a:lnTo>
                    <a:pt x="85" y="3736"/>
                  </a:lnTo>
                  <a:lnTo>
                    <a:pt x="0" y="3893"/>
                  </a:lnTo>
                  <a:lnTo>
                    <a:pt x="9496" y="3893"/>
                  </a:lnTo>
                  <a:lnTo>
                    <a:pt x="9110" y="1145"/>
                  </a:lnTo>
                  <a:lnTo>
                    <a:pt x="6965" y="1145"/>
                  </a:lnTo>
                  <a:lnTo>
                    <a:pt x="6965" y="362"/>
                  </a:lnTo>
                  <a:lnTo>
                    <a:pt x="6700" y="278"/>
                  </a:lnTo>
                  <a:lnTo>
                    <a:pt x="6435" y="193"/>
                  </a:lnTo>
                  <a:lnTo>
                    <a:pt x="6170" y="133"/>
                  </a:lnTo>
                  <a:lnTo>
                    <a:pt x="5893" y="85"/>
                  </a:lnTo>
                  <a:lnTo>
                    <a:pt x="5616" y="49"/>
                  </a:lnTo>
                  <a:lnTo>
                    <a:pt x="5339" y="25"/>
                  </a:lnTo>
                  <a:lnTo>
                    <a:pt x="5061" y="13"/>
                  </a:lnTo>
                  <a:lnTo>
                    <a:pt x="479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1019732" y="4291096"/>
              <a:ext cx="184449" cy="67485"/>
            </a:xfrm>
            <a:custGeom>
              <a:avLst/>
              <a:gdLst/>
              <a:ahLst/>
              <a:cxnLst/>
              <a:rect l="l" t="t" r="r" b="b"/>
              <a:pathLst>
                <a:path w="3821" h="1398" extrusionOk="0">
                  <a:moveTo>
                    <a:pt x="3760" y="0"/>
                  </a:moveTo>
                  <a:lnTo>
                    <a:pt x="0" y="265"/>
                  </a:lnTo>
                  <a:lnTo>
                    <a:pt x="85" y="1398"/>
                  </a:lnTo>
                  <a:lnTo>
                    <a:pt x="3820" y="422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1821894" y="2990991"/>
              <a:ext cx="302524" cy="182084"/>
            </a:xfrm>
            <a:custGeom>
              <a:avLst/>
              <a:gdLst/>
              <a:ahLst/>
              <a:cxnLst/>
              <a:rect l="l" t="t" r="r" b="b"/>
              <a:pathLst>
                <a:path w="6267" h="3772" extrusionOk="0">
                  <a:moveTo>
                    <a:pt x="868" y="0"/>
                  </a:moveTo>
                  <a:lnTo>
                    <a:pt x="0" y="3772"/>
                  </a:lnTo>
                  <a:lnTo>
                    <a:pt x="6266" y="1386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1165132" y="2740258"/>
              <a:ext cx="734707" cy="521246"/>
            </a:xfrm>
            <a:custGeom>
              <a:avLst/>
              <a:gdLst/>
              <a:ahLst/>
              <a:cxnLst/>
              <a:rect l="l" t="t" r="r" b="b"/>
              <a:pathLst>
                <a:path w="15220" h="10798" extrusionOk="0">
                  <a:moveTo>
                    <a:pt x="10328" y="1"/>
                  </a:moveTo>
                  <a:lnTo>
                    <a:pt x="10147" y="13"/>
                  </a:lnTo>
                  <a:lnTo>
                    <a:pt x="9978" y="25"/>
                  </a:lnTo>
                  <a:lnTo>
                    <a:pt x="9798" y="49"/>
                  </a:lnTo>
                  <a:lnTo>
                    <a:pt x="9629" y="85"/>
                  </a:lnTo>
                  <a:lnTo>
                    <a:pt x="9460" y="133"/>
                  </a:lnTo>
                  <a:lnTo>
                    <a:pt x="9291" y="182"/>
                  </a:lnTo>
                  <a:lnTo>
                    <a:pt x="9135" y="254"/>
                  </a:lnTo>
                  <a:lnTo>
                    <a:pt x="8966" y="326"/>
                  </a:lnTo>
                  <a:lnTo>
                    <a:pt x="8821" y="410"/>
                  </a:lnTo>
                  <a:lnTo>
                    <a:pt x="8665" y="495"/>
                  </a:lnTo>
                  <a:lnTo>
                    <a:pt x="8520" y="603"/>
                  </a:lnTo>
                  <a:lnTo>
                    <a:pt x="8388" y="724"/>
                  </a:lnTo>
                  <a:lnTo>
                    <a:pt x="8231" y="664"/>
                  </a:lnTo>
                  <a:lnTo>
                    <a:pt x="8074" y="615"/>
                  </a:lnTo>
                  <a:lnTo>
                    <a:pt x="7918" y="567"/>
                  </a:lnTo>
                  <a:lnTo>
                    <a:pt x="7749" y="531"/>
                  </a:lnTo>
                  <a:lnTo>
                    <a:pt x="7424" y="483"/>
                  </a:lnTo>
                  <a:lnTo>
                    <a:pt x="7098" y="459"/>
                  </a:lnTo>
                  <a:lnTo>
                    <a:pt x="6761" y="459"/>
                  </a:lnTo>
                  <a:lnTo>
                    <a:pt x="6436" y="495"/>
                  </a:lnTo>
                  <a:lnTo>
                    <a:pt x="6098" y="543"/>
                  </a:lnTo>
                  <a:lnTo>
                    <a:pt x="5785" y="627"/>
                  </a:lnTo>
                  <a:lnTo>
                    <a:pt x="5459" y="736"/>
                  </a:lnTo>
                  <a:lnTo>
                    <a:pt x="5158" y="868"/>
                  </a:lnTo>
                  <a:lnTo>
                    <a:pt x="4869" y="1013"/>
                  </a:lnTo>
                  <a:lnTo>
                    <a:pt x="4580" y="1194"/>
                  </a:lnTo>
                  <a:lnTo>
                    <a:pt x="4315" y="1387"/>
                  </a:lnTo>
                  <a:lnTo>
                    <a:pt x="4062" y="1603"/>
                  </a:lnTo>
                  <a:lnTo>
                    <a:pt x="3953" y="1724"/>
                  </a:lnTo>
                  <a:lnTo>
                    <a:pt x="3833" y="1844"/>
                  </a:lnTo>
                  <a:lnTo>
                    <a:pt x="3724" y="1977"/>
                  </a:lnTo>
                  <a:lnTo>
                    <a:pt x="3628" y="2110"/>
                  </a:lnTo>
                  <a:lnTo>
                    <a:pt x="3495" y="2302"/>
                  </a:lnTo>
                  <a:lnTo>
                    <a:pt x="3375" y="2495"/>
                  </a:lnTo>
                  <a:lnTo>
                    <a:pt x="3266" y="2700"/>
                  </a:lnTo>
                  <a:lnTo>
                    <a:pt x="3158" y="2917"/>
                  </a:lnTo>
                  <a:lnTo>
                    <a:pt x="3074" y="3122"/>
                  </a:lnTo>
                  <a:lnTo>
                    <a:pt x="2989" y="3339"/>
                  </a:lnTo>
                  <a:lnTo>
                    <a:pt x="2833" y="3784"/>
                  </a:lnTo>
                  <a:lnTo>
                    <a:pt x="2712" y="4242"/>
                  </a:lnTo>
                  <a:lnTo>
                    <a:pt x="2592" y="4700"/>
                  </a:lnTo>
                  <a:lnTo>
                    <a:pt x="2387" y="5616"/>
                  </a:lnTo>
                  <a:lnTo>
                    <a:pt x="2266" y="6074"/>
                  </a:lnTo>
                  <a:lnTo>
                    <a:pt x="2134" y="6532"/>
                  </a:lnTo>
                  <a:lnTo>
                    <a:pt x="1989" y="6990"/>
                  </a:lnTo>
                  <a:lnTo>
                    <a:pt x="1905" y="7207"/>
                  </a:lnTo>
                  <a:lnTo>
                    <a:pt x="1808" y="7424"/>
                  </a:lnTo>
                  <a:lnTo>
                    <a:pt x="1700" y="7640"/>
                  </a:lnTo>
                  <a:lnTo>
                    <a:pt x="1591" y="7845"/>
                  </a:lnTo>
                  <a:lnTo>
                    <a:pt x="1471" y="8038"/>
                  </a:lnTo>
                  <a:lnTo>
                    <a:pt x="1350" y="8231"/>
                  </a:lnTo>
                  <a:lnTo>
                    <a:pt x="1206" y="8412"/>
                  </a:lnTo>
                  <a:lnTo>
                    <a:pt x="1061" y="8592"/>
                  </a:lnTo>
                  <a:lnTo>
                    <a:pt x="893" y="8761"/>
                  </a:lnTo>
                  <a:lnTo>
                    <a:pt x="724" y="8906"/>
                  </a:lnTo>
                  <a:lnTo>
                    <a:pt x="447" y="9135"/>
                  </a:lnTo>
                  <a:lnTo>
                    <a:pt x="314" y="9243"/>
                  </a:lnTo>
                  <a:lnTo>
                    <a:pt x="206" y="9376"/>
                  </a:lnTo>
                  <a:lnTo>
                    <a:pt x="97" y="9508"/>
                  </a:lnTo>
                  <a:lnTo>
                    <a:pt x="61" y="9581"/>
                  </a:lnTo>
                  <a:lnTo>
                    <a:pt x="37" y="9641"/>
                  </a:lnTo>
                  <a:lnTo>
                    <a:pt x="13" y="9725"/>
                  </a:lnTo>
                  <a:lnTo>
                    <a:pt x="1" y="9797"/>
                  </a:lnTo>
                  <a:lnTo>
                    <a:pt x="1" y="9870"/>
                  </a:lnTo>
                  <a:lnTo>
                    <a:pt x="1" y="9954"/>
                  </a:lnTo>
                  <a:lnTo>
                    <a:pt x="37" y="10063"/>
                  </a:lnTo>
                  <a:lnTo>
                    <a:pt x="97" y="10159"/>
                  </a:lnTo>
                  <a:lnTo>
                    <a:pt x="170" y="10255"/>
                  </a:lnTo>
                  <a:lnTo>
                    <a:pt x="254" y="10328"/>
                  </a:lnTo>
                  <a:lnTo>
                    <a:pt x="362" y="10400"/>
                  </a:lnTo>
                  <a:lnTo>
                    <a:pt x="459" y="10460"/>
                  </a:lnTo>
                  <a:lnTo>
                    <a:pt x="579" y="10508"/>
                  </a:lnTo>
                  <a:lnTo>
                    <a:pt x="688" y="10557"/>
                  </a:lnTo>
                  <a:lnTo>
                    <a:pt x="1013" y="10653"/>
                  </a:lnTo>
                  <a:lnTo>
                    <a:pt x="1362" y="10737"/>
                  </a:lnTo>
                  <a:lnTo>
                    <a:pt x="1700" y="10786"/>
                  </a:lnTo>
                  <a:lnTo>
                    <a:pt x="2049" y="10798"/>
                  </a:lnTo>
                  <a:lnTo>
                    <a:pt x="2399" y="10798"/>
                  </a:lnTo>
                  <a:lnTo>
                    <a:pt x="2748" y="10761"/>
                  </a:lnTo>
                  <a:lnTo>
                    <a:pt x="3086" y="10701"/>
                  </a:lnTo>
                  <a:lnTo>
                    <a:pt x="3423" y="10617"/>
                  </a:lnTo>
                  <a:lnTo>
                    <a:pt x="3688" y="10532"/>
                  </a:lnTo>
                  <a:lnTo>
                    <a:pt x="3953" y="10472"/>
                  </a:lnTo>
                  <a:lnTo>
                    <a:pt x="4206" y="10412"/>
                  </a:lnTo>
                  <a:lnTo>
                    <a:pt x="4483" y="10364"/>
                  </a:lnTo>
                  <a:lnTo>
                    <a:pt x="4749" y="10328"/>
                  </a:lnTo>
                  <a:lnTo>
                    <a:pt x="5014" y="10291"/>
                  </a:lnTo>
                  <a:lnTo>
                    <a:pt x="5556" y="10243"/>
                  </a:lnTo>
                  <a:lnTo>
                    <a:pt x="6098" y="10207"/>
                  </a:lnTo>
                  <a:lnTo>
                    <a:pt x="6652" y="10195"/>
                  </a:lnTo>
                  <a:lnTo>
                    <a:pt x="7749" y="10195"/>
                  </a:lnTo>
                  <a:lnTo>
                    <a:pt x="8303" y="10183"/>
                  </a:lnTo>
                  <a:lnTo>
                    <a:pt x="8846" y="10183"/>
                  </a:lnTo>
                  <a:lnTo>
                    <a:pt x="9400" y="10159"/>
                  </a:lnTo>
                  <a:lnTo>
                    <a:pt x="9942" y="10123"/>
                  </a:lnTo>
                  <a:lnTo>
                    <a:pt x="10472" y="10063"/>
                  </a:lnTo>
                  <a:lnTo>
                    <a:pt x="10749" y="10026"/>
                  </a:lnTo>
                  <a:lnTo>
                    <a:pt x="11015" y="9978"/>
                  </a:lnTo>
                  <a:lnTo>
                    <a:pt x="11268" y="9918"/>
                  </a:lnTo>
                  <a:lnTo>
                    <a:pt x="11533" y="9858"/>
                  </a:lnTo>
                  <a:lnTo>
                    <a:pt x="11798" y="9773"/>
                  </a:lnTo>
                  <a:lnTo>
                    <a:pt x="12051" y="9689"/>
                  </a:lnTo>
                  <a:lnTo>
                    <a:pt x="12449" y="9544"/>
                  </a:lnTo>
                  <a:lnTo>
                    <a:pt x="12858" y="9376"/>
                  </a:lnTo>
                  <a:lnTo>
                    <a:pt x="13244" y="9183"/>
                  </a:lnTo>
                  <a:lnTo>
                    <a:pt x="13437" y="9074"/>
                  </a:lnTo>
                  <a:lnTo>
                    <a:pt x="13617" y="8966"/>
                  </a:lnTo>
                  <a:lnTo>
                    <a:pt x="13786" y="8845"/>
                  </a:lnTo>
                  <a:lnTo>
                    <a:pt x="13967" y="8725"/>
                  </a:lnTo>
                  <a:lnTo>
                    <a:pt x="14123" y="8592"/>
                  </a:lnTo>
                  <a:lnTo>
                    <a:pt x="14280" y="8448"/>
                  </a:lnTo>
                  <a:lnTo>
                    <a:pt x="14425" y="8291"/>
                  </a:lnTo>
                  <a:lnTo>
                    <a:pt x="14557" y="8135"/>
                  </a:lnTo>
                  <a:lnTo>
                    <a:pt x="14690" y="7966"/>
                  </a:lnTo>
                  <a:lnTo>
                    <a:pt x="14798" y="7785"/>
                  </a:lnTo>
                  <a:lnTo>
                    <a:pt x="14907" y="7568"/>
                  </a:lnTo>
                  <a:lnTo>
                    <a:pt x="15003" y="7351"/>
                  </a:lnTo>
                  <a:lnTo>
                    <a:pt x="15075" y="7122"/>
                  </a:lnTo>
                  <a:lnTo>
                    <a:pt x="15136" y="6893"/>
                  </a:lnTo>
                  <a:lnTo>
                    <a:pt x="15184" y="6652"/>
                  </a:lnTo>
                  <a:lnTo>
                    <a:pt x="15208" y="6423"/>
                  </a:lnTo>
                  <a:lnTo>
                    <a:pt x="15220" y="6170"/>
                  </a:lnTo>
                  <a:lnTo>
                    <a:pt x="15208" y="5929"/>
                  </a:lnTo>
                  <a:lnTo>
                    <a:pt x="15196" y="5688"/>
                  </a:lnTo>
                  <a:lnTo>
                    <a:pt x="15172" y="5447"/>
                  </a:lnTo>
                  <a:lnTo>
                    <a:pt x="15136" y="5194"/>
                  </a:lnTo>
                  <a:lnTo>
                    <a:pt x="15087" y="4953"/>
                  </a:lnTo>
                  <a:lnTo>
                    <a:pt x="15027" y="4712"/>
                  </a:lnTo>
                  <a:lnTo>
                    <a:pt x="14967" y="4471"/>
                  </a:lnTo>
                  <a:lnTo>
                    <a:pt x="14895" y="4230"/>
                  </a:lnTo>
                  <a:lnTo>
                    <a:pt x="14810" y="4001"/>
                  </a:lnTo>
                  <a:lnTo>
                    <a:pt x="14690" y="3664"/>
                  </a:lnTo>
                  <a:lnTo>
                    <a:pt x="14557" y="3339"/>
                  </a:lnTo>
                  <a:lnTo>
                    <a:pt x="14401" y="3013"/>
                  </a:lnTo>
                  <a:lnTo>
                    <a:pt x="14244" y="2700"/>
                  </a:lnTo>
                  <a:lnTo>
                    <a:pt x="14063" y="2387"/>
                  </a:lnTo>
                  <a:lnTo>
                    <a:pt x="13870" y="2085"/>
                  </a:lnTo>
                  <a:lnTo>
                    <a:pt x="13666" y="1796"/>
                  </a:lnTo>
                  <a:lnTo>
                    <a:pt x="13437" y="1519"/>
                  </a:lnTo>
                  <a:lnTo>
                    <a:pt x="13196" y="1266"/>
                  </a:lnTo>
                  <a:lnTo>
                    <a:pt x="12931" y="1025"/>
                  </a:lnTo>
                  <a:lnTo>
                    <a:pt x="12653" y="796"/>
                  </a:lnTo>
                  <a:lnTo>
                    <a:pt x="12352" y="603"/>
                  </a:lnTo>
                  <a:lnTo>
                    <a:pt x="12195" y="507"/>
                  </a:lnTo>
                  <a:lnTo>
                    <a:pt x="12039" y="423"/>
                  </a:lnTo>
                  <a:lnTo>
                    <a:pt x="11882" y="350"/>
                  </a:lnTo>
                  <a:lnTo>
                    <a:pt x="11713" y="278"/>
                  </a:lnTo>
                  <a:lnTo>
                    <a:pt x="11557" y="218"/>
                  </a:lnTo>
                  <a:lnTo>
                    <a:pt x="11388" y="157"/>
                  </a:lnTo>
                  <a:lnTo>
                    <a:pt x="11207" y="109"/>
                  </a:lnTo>
                  <a:lnTo>
                    <a:pt x="11039" y="73"/>
                  </a:lnTo>
                  <a:lnTo>
                    <a:pt x="10858" y="37"/>
                  </a:lnTo>
                  <a:lnTo>
                    <a:pt x="10689" y="25"/>
                  </a:lnTo>
                  <a:lnTo>
                    <a:pt x="10508" y="13"/>
                  </a:lnTo>
                  <a:lnTo>
                    <a:pt x="103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7"/>
            <p:cNvSpPr/>
            <p:nvPr/>
          </p:nvSpPr>
          <p:spPr>
            <a:xfrm>
              <a:off x="978989" y="3119544"/>
              <a:ext cx="1009861" cy="366485"/>
            </a:xfrm>
            <a:custGeom>
              <a:avLst/>
              <a:gdLst/>
              <a:ahLst/>
              <a:cxnLst/>
              <a:rect l="l" t="t" r="r" b="b"/>
              <a:pathLst>
                <a:path w="20920" h="7592" extrusionOk="0">
                  <a:moveTo>
                    <a:pt x="18919" y="0"/>
                  </a:moveTo>
                  <a:lnTo>
                    <a:pt x="14630" y="1133"/>
                  </a:lnTo>
                  <a:lnTo>
                    <a:pt x="14148" y="1049"/>
                  </a:lnTo>
                  <a:lnTo>
                    <a:pt x="13678" y="976"/>
                  </a:lnTo>
                  <a:lnTo>
                    <a:pt x="13196" y="916"/>
                  </a:lnTo>
                  <a:lnTo>
                    <a:pt x="12714" y="868"/>
                  </a:lnTo>
                  <a:lnTo>
                    <a:pt x="12232" y="832"/>
                  </a:lnTo>
                  <a:lnTo>
                    <a:pt x="11750" y="808"/>
                  </a:lnTo>
                  <a:lnTo>
                    <a:pt x="11268" y="796"/>
                  </a:lnTo>
                  <a:lnTo>
                    <a:pt x="10786" y="796"/>
                  </a:lnTo>
                  <a:lnTo>
                    <a:pt x="10304" y="820"/>
                  </a:lnTo>
                  <a:lnTo>
                    <a:pt x="9822" y="844"/>
                  </a:lnTo>
                  <a:lnTo>
                    <a:pt x="9340" y="892"/>
                  </a:lnTo>
                  <a:lnTo>
                    <a:pt x="8858" y="952"/>
                  </a:lnTo>
                  <a:lnTo>
                    <a:pt x="8376" y="1025"/>
                  </a:lnTo>
                  <a:lnTo>
                    <a:pt x="7906" y="1109"/>
                  </a:lnTo>
                  <a:lnTo>
                    <a:pt x="7424" y="1205"/>
                  </a:lnTo>
                  <a:lnTo>
                    <a:pt x="6954" y="1314"/>
                  </a:lnTo>
                  <a:lnTo>
                    <a:pt x="1" y="3049"/>
                  </a:lnTo>
                  <a:lnTo>
                    <a:pt x="1" y="5025"/>
                  </a:lnTo>
                  <a:lnTo>
                    <a:pt x="17726" y="7592"/>
                  </a:lnTo>
                  <a:lnTo>
                    <a:pt x="20920" y="6797"/>
                  </a:lnTo>
                  <a:lnTo>
                    <a:pt x="20920" y="6339"/>
                  </a:lnTo>
                  <a:lnTo>
                    <a:pt x="20908" y="5893"/>
                  </a:lnTo>
                  <a:lnTo>
                    <a:pt x="20871" y="5447"/>
                  </a:lnTo>
                  <a:lnTo>
                    <a:pt x="20811" y="5001"/>
                  </a:lnTo>
                  <a:lnTo>
                    <a:pt x="20751" y="4555"/>
                  </a:lnTo>
                  <a:lnTo>
                    <a:pt x="20667" y="4109"/>
                  </a:lnTo>
                  <a:lnTo>
                    <a:pt x="20558" y="3676"/>
                  </a:lnTo>
                  <a:lnTo>
                    <a:pt x="20438" y="3242"/>
                  </a:lnTo>
                  <a:lnTo>
                    <a:pt x="20305" y="2820"/>
                  </a:lnTo>
                  <a:lnTo>
                    <a:pt x="20161" y="2386"/>
                  </a:lnTo>
                  <a:lnTo>
                    <a:pt x="19992" y="1977"/>
                  </a:lnTo>
                  <a:lnTo>
                    <a:pt x="19799" y="1567"/>
                  </a:lnTo>
                  <a:lnTo>
                    <a:pt x="19606" y="1157"/>
                  </a:lnTo>
                  <a:lnTo>
                    <a:pt x="19389" y="772"/>
                  </a:lnTo>
                  <a:lnTo>
                    <a:pt x="19160" y="386"/>
                  </a:lnTo>
                  <a:lnTo>
                    <a:pt x="1891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7"/>
            <p:cNvSpPr/>
            <p:nvPr/>
          </p:nvSpPr>
          <p:spPr>
            <a:xfrm>
              <a:off x="1892276" y="3037527"/>
              <a:ext cx="518302" cy="501455"/>
            </a:xfrm>
            <a:custGeom>
              <a:avLst/>
              <a:gdLst/>
              <a:ahLst/>
              <a:cxnLst/>
              <a:rect l="l" t="t" r="r" b="b"/>
              <a:pathLst>
                <a:path w="10737" h="10388" extrusionOk="0">
                  <a:moveTo>
                    <a:pt x="6821" y="0"/>
                  </a:moveTo>
                  <a:lnTo>
                    <a:pt x="6604" y="12"/>
                  </a:lnTo>
                  <a:lnTo>
                    <a:pt x="6375" y="49"/>
                  </a:lnTo>
                  <a:lnTo>
                    <a:pt x="6146" y="85"/>
                  </a:lnTo>
                  <a:lnTo>
                    <a:pt x="5917" y="133"/>
                  </a:lnTo>
                  <a:lnTo>
                    <a:pt x="0" y="1699"/>
                  </a:lnTo>
                  <a:lnTo>
                    <a:pt x="157" y="1940"/>
                  </a:lnTo>
                  <a:lnTo>
                    <a:pt x="302" y="2181"/>
                  </a:lnTo>
                  <a:lnTo>
                    <a:pt x="591" y="2675"/>
                  </a:lnTo>
                  <a:lnTo>
                    <a:pt x="844" y="3182"/>
                  </a:lnTo>
                  <a:lnTo>
                    <a:pt x="1085" y="3700"/>
                  </a:lnTo>
                  <a:lnTo>
                    <a:pt x="1290" y="4230"/>
                  </a:lnTo>
                  <a:lnTo>
                    <a:pt x="1470" y="4772"/>
                  </a:lnTo>
                  <a:lnTo>
                    <a:pt x="1627" y="5314"/>
                  </a:lnTo>
                  <a:lnTo>
                    <a:pt x="1760" y="5869"/>
                  </a:lnTo>
                  <a:lnTo>
                    <a:pt x="1856" y="6423"/>
                  </a:lnTo>
                  <a:lnTo>
                    <a:pt x="1940" y="6989"/>
                  </a:lnTo>
                  <a:lnTo>
                    <a:pt x="1989" y="7556"/>
                  </a:lnTo>
                  <a:lnTo>
                    <a:pt x="2001" y="8134"/>
                  </a:lnTo>
                  <a:lnTo>
                    <a:pt x="2001" y="8700"/>
                  </a:lnTo>
                  <a:lnTo>
                    <a:pt x="1965" y="9267"/>
                  </a:lnTo>
                  <a:lnTo>
                    <a:pt x="1928" y="9544"/>
                  </a:lnTo>
                  <a:lnTo>
                    <a:pt x="1892" y="9833"/>
                  </a:lnTo>
                  <a:lnTo>
                    <a:pt x="1856" y="10110"/>
                  </a:lnTo>
                  <a:lnTo>
                    <a:pt x="1808" y="10387"/>
                  </a:lnTo>
                  <a:lnTo>
                    <a:pt x="8496" y="7327"/>
                  </a:lnTo>
                  <a:lnTo>
                    <a:pt x="8749" y="7194"/>
                  </a:lnTo>
                  <a:lnTo>
                    <a:pt x="8990" y="7062"/>
                  </a:lnTo>
                  <a:lnTo>
                    <a:pt x="9207" y="6905"/>
                  </a:lnTo>
                  <a:lnTo>
                    <a:pt x="9423" y="6724"/>
                  </a:lnTo>
                  <a:lnTo>
                    <a:pt x="9616" y="6543"/>
                  </a:lnTo>
                  <a:lnTo>
                    <a:pt x="9809" y="6339"/>
                  </a:lnTo>
                  <a:lnTo>
                    <a:pt x="9978" y="6134"/>
                  </a:lnTo>
                  <a:lnTo>
                    <a:pt x="10122" y="5905"/>
                  </a:lnTo>
                  <a:lnTo>
                    <a:pt x="10267" y="5676"/>
                  </a:lnTo>
                  <a:lnTo>
                    <a:pt x="10387" y="5435"/>
                  </a:lnTo>
                  <a:lnTo>
                    <a:pt x="10484" y="5182"/>
                  </a:lnTo>
                  <a:lnTo>
                    <a:pt x="10580" y="4929"/>
                  </a:lnTo>
                  <a:lnTo>
                    <a:pt x="10641" y="4664"/>
                  </a:lnTo>
                  <a:lnTo>
                    <a:pt x="10689" y="4399"/>
                  </a:lnTo>
                  <a:lnTo>
                    <a:pt x="10725" y="4121"/>
                  </a:lnTo>
                  <a:lnTo>
                    <a:pt x="10737" y="3844"/>
                  </a:lnTo>
                  <a:lnTo>
                    <a:pt x="10725" y="3603"/>
                  </a:lnTo>
                  <a:lnTo>
                    <a:pt x="10701" y="3374"/>
                  </a:lnTo>
                  <a:lnTo>
                    <a:pt x="10677" y="3157"/>
                  </a:lnTo>
                  <a:lnTo>
                    <a:pt x="10628" y="2928"/>
                  </a:lnTo>
                  <a:lnTo>
                    <a:pt x="10568" y="2724"/>
                  </a:lnTo>
                  <a:lnTo>
                    <a:pt x="10496" y="2507"/>
                  </a:lnTo>
                  <a:lnTo>
                    <a:pt x="10412" y="2302"/>
                  </a:lnTo>
                  <a:lnTo>
                    <a:pt x="10327" y="2109"/>
                  </a:lnTo>
                  <a:lnTo>
                    <a:pt x="10219" y="1916"/>
                  </a:lnTo>
                  <a:lnTo>
                    <a:pt x="10110" y="1736"/>
                  </a:lnTo>
                  <a:lnTo>
                    <a:pt x="9990" y="1555"/>
                  </a:lnTo>
                  <a:lnTo>
                    <a:pt x="9857" y="1398"/>
                  </a:lnTo>
                  <a:lnTo>
                    <a:pt x="9713" y="1229"/>
                  </a:lnTo>
                  <a:lnTo>
                    <a:pt x="9556" y="1085"/>
                  </a:lnTo>
                  <a:lnTo>
                    <a:pt x="9399" y="940"/>
                  </a:lnTo>
                  <a:lnTo>
                    <a:pt x="9243" y="808"/>
                  </a:lnTo>
                  <a:lnTo>
                    <a:pt x="9062" y="675"/>
                  </a:lnTo>
                  <a:lnTo>
                    <a:pt x="8893" y="567"/>
                  </a:lnTo>
                  <a:lnTo>
                    <a:pt x="8700" y="458"/>
                  </a:lnTo>
                  <a:lnTo>
                    <a:pt x="8508" y="362"/>
                  </a:lnTo>
                  <a:lnTo>
                    <a:pt x="8315" y="277"/>
                  </a:lnTo>
                  <a:lnTo>
                    <a:pt x="8110" y="205"/>
                  </a:lnTo>
                  <a:lnTo>
                    <a:pt x="7905" y="145"/>
                  </a:lnTo>
                  <a:lnTo>
                    <a:pt x="7700" y="85"/>
                  </a:lnTo>
                  <a:lnTo>
                    <a:pt x="7483" y="49"/>
                  </a:lnTo>
                  <a:lnTo>
                    <a:pt x="7267" y="24"/>
                  </a:lnTo>
                  <a:lnTo>
                    <a:pt x="7050" y="12"/>
                  </a:lnTo>
                  <a:lnTo>
                    <a:pt x="68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7"/>
            <p:cNvSpPr/>
            <p:nvPr/>
          </p:nvSpPr>
          <p:spPr>
            <a:xfrm>
              <a:off x="1892276" y="3120123"/>
              <a:ext cx="96593" cy="345004"/>
            </a:xfrm>
            <a:custGeom>
              <a:avLst/>
              <a:gdLst/>
              <a:ahLst/>
              <a:cxnLst/>
              <a:rect l="l" t="t" r="r" b="b"/>
              <a:pathLst>
                <a:path w="2001" h="7147" extrusionOk="0">
                  <a:moveTo>
                    <a:pt x="0" y="0"/>
                  </a:moveTo>
                  <a:lnTo>
                    <a:pt x="193" y="579"/>
                  </a:lnTo>
                  <a:lnTo>
                    <a:pt x="362" y="1145"/>
                  </a:lnTo>
                  <a:lnTo>
                    <a:pt x="506" y="1699"/>
                  </a:lnTo>
                  <a:lnTo>
                    <a:pt x="615" y="2242"/>
                  </a:lnTo>
                  <a:lnTo>
                    <a:pt x="711" y="2760"/>
                  </a:lnTo>
                  <a:lnTo>
                    <a:pt x="772" y="3266"/>
                  </a:lnTo>
                  <a:lnTo>
                    <a:pt x="820" y="3748"/>
                  </a:lnTo>
                  <a:lnTo>
                    <a:pt x="856" y="4218"/>
                  </a:lnTo>
                  <a:lnTo>
                    <a:pt x="856" y="4664"/>
                  </a:lnTo>
                  <a:lnTo>
                    <a:pt x="856" y="5086"/>
                  </a:lnTo>
                  <a:lnTo>
                    <a:pt x="832" y="5495"/>
                  </a:lnTo>
                  <a:lnTo>
                    <a:pt x="796" y="5869"/>
                  </a:lnTo>
                  <a:lnTo>
                    <a:pt x="747" y="6230"/>
                  </a:lnTo>
                  <a:lnTo>
                    <a:pt x="687" y="6556"/>
                  </a:lnTo>
                  <a:lnTo>
                    <a:pt x="627" y="6869"/>
                  </a:lnTo>
                  <a:lnTo>
                    <a:pt x="543" y="7146"/>
                  </a:lnTo>
                  <a:lnTo>
                    <a:pt x="543" y="7146"/>
                  </a:lnTo>
                  <a:lnTo>
                    <a:pt x="2001" y="6785"/>
                  </a:lnTo>
                  <a:lnTo>
                    <a:pt x="2001" y="6327"/>
                  </a:lnTo>
                  <a:lnTo>
                    <a:pt x="1989" y="5881"/>
                  </a:lnTo>
                  <a:lnTo>
                    <a:pt x="1952" y="5435"/>
                  </a:lnTo>
                  <a:lnTo>
                    <a:pt x="1892" y="4989"/>
                  </a:lnTo>
                  <a:lnTo>
                    <a:pt x="1832" y="4543"/>
                  </a:lnTo>
                  <a:lnTo>
                    <a:pt x="1748" y="4109"/>
                  </a:lnTo>
                  <a:lnTo>
                    <a:pt x="1639" y="3664"/>
                  </a:lnTo>
                  <a:lnTo>
                    <a:pt x="1519" y="3230"/>
                  </a:lnTo>
                  <a:lnTo>
                    <a:pt x="1386" y="2808"/>
                  </a:lnTo>
                  <a:lnTo>
                    <a:pt x="1242" y="2386"/>
                  </a:lnTo>
                  <a:lnTo>
                    <a:pt x="1073" y="1965"/>
                  </a:lnTo>
                  <a:lnTo>
                    <a:pt x="892" y="1555"/>
                  </a:lnTo>
                  <a:lnTo>
                    <a:pt x="687" y="1157"/>
                  </a:lnTo>
                  <a:lnTo>
                    <a:pt x="470" y="760"/>
                  </a:lnTo>
                  <a:lnTo>
                    <a:pt x="241" y="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7"/>
            <p:cNvSpPr/>
            <p:nvPr/>
          </p:nvSpPr>
          <p:spPr>
            <a:xfrm>
              <a:off x="1932971" y="3447611"/>
              <a:ext cx="55900" cy="91380"/>
            </a:xfrm>
            <a:custGeom>
              <a:avLst/>
              <a:gdLst/>
              <a:ahLst/>
              <a:cxnLst/>
              <a:rect l="l" t="t" r="r" b="b"/>
              <a:pathLst>
                <a:path w="1158" h="1893" extrusionOk="0">
                  <a:moveTo>
                    <a:pt x="1158" y="1"/>
                  </a:moveTo>
                  <a:lnTo>
                    <a:pt x="1" y="290"/>
                  </a:lnTo>
                  <a:lnTo>
                    <a:pt x="145" y="603"/>
                  </a:lnTo>
                  <a:lnTo>
                    <a:pt x="314" y="904"/>
                  </a:lnTo>
                  <a:lnTo>
                    <a:pt x="471" y="1181"/>
                  </a:lnTo>
                  <a:lnTo>
                    <a:pt x="627" y="1422"/>
                  </a:lnTo>
                  <a:lnTo>
                    <a:pt x="868" y="1772"/>
                  </a:lnTo>
                  <a:lnTo>
                    <a:pt x="965" y="1892"/>
                  </a:lnTo>
                  <a:lnTo>
                    <a:pt x="1037" y="1422"/>
                  </a:lnTo>
                  <a:lnTo>
                    <a:pt x="1097" y="953"/>
                  </a:lnTo>
                  <a:lnTo>
                    <a:pt x="1146" y="471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563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7"/>
            <p:cNvSpPr/>
            <p:nvPr/>
          </p:nvSpPr>
          <p:spPr>
            <a:xfrm>
              <a:off x="1973714" y="3223090"/>
              <a:ext cx="438652" cy="319950"/>
            </a:xfrm>
            <a:custGeom>
              <a:avLst/>
              <a:gdLst/>
              <a:ahLst/>
              <a:cxnLst/>
              <a:rect l="l" t="t" r="r" b="b"/>
              <a:pathLst>
                <a:path w="9087" h="6628" extrusionOk="0">
                  <a:moveTo>
                    <a:pt x="9002" y="0"/>
                  </a:moveTo>
                  <a:lnTo>
                    <a:pt x="8990" y="265"/>
                  </a:lnTo>
                  <a:lnTo>
                    <a:pt x="8966" y="543"/>
                  </a:lnTo>
                  <a:lnTo>
                    <a:pt x="8917" y="808"/>
                  </a:lnTo>
                  <a:lnTo>
                    <a:pt x="8845" y="1073"/>
                  </a:lnTo>
                  <a:lnTo>
                    <a:pt x="8761" y="1326"/>
                  </a:lnTo>
                  <a:lnTo>
                    <a:pt x="8652" y="1567"/>
                  </a:lnTo>
                  <a:lnTo>
                    <a:pt x="8532" y="1808"/>
                  </a:lnTo>
                  <a:lnTo>
                    <a:pt x="8399" y="2037"/>
                  </a:lnTo>
                  <a:lnTo>
                    <a:pt x="8255" y="2266"/>
                  </a:lnTo>
                  <a:lnTo>
                    <a:pt x="8086" y="2471"/>
                  </a:lnTo>
                  <a:lnTo>
                    <a:pt x="7905" y="2663"/>
                  </a:lnTo>
                  <a:lnTo>
                    <a:pt x="7700" y="2856"/>
                  </a:lnTo>
                  <a:lnTo>
                    <a:pt x="7495" y="3025"/>
                  </a:lnTo>
                  <a:lnTo>
                    <a:pt x="7279" y="3181"/>
                  </a:lnTo>
                  <a:lnTo>
                    <a:pt x="7038" y="3314"/>
                  </a:lnTo>
                  <a:lnTo>
                    <a:pt x="6797" y="3435"/>
                  </a:lnTo>
                  <a:lnTo>
                    <a:pt x="181" y="6471"/>
                  </a:lnTo>
                  <a:lnTo>
                    <a:pt x="217" y="6194"/>
                  </a:lnTo>
                  <a:lnTo>
                    <a:pt x="265" y="5917"/>
                  </a:lnTo>
                  <a:lnTo>
                    <a:pt x="326" y="5350"/>
                  </a:lnTo>
                  <a:lnTo>
                    <a:pt x="350" y="4772"/>
                  </a:lnTo>
                  <a:lnTo>
                    <a:pt x="362" y="4194"/>
                  </a:lnTo>
                  <a:lnTo>
                    <a:pt x="338" y="3627"/>
                  </a:lnTo>
                  <a:lnTo>
                    <a:pt x="278" y="3049"/>
                  </a:lnTo>
                  <a:lnTo>
                    <a:pt x="205" y="2471"/>
                  </a:lnTo>
                  <a:lnTo>
                    <a:pt x="85" y="1904"/>
                  </a:lnTo>
                  <a:lnTo>
                    <a:pt x="0" y="1928"/>
                  </a:lnTo>
                  <a:lnTo>
                    <a:pt x="61" y="2205"/>
                  </a:lnTo>
                  <a:lnTo>
                    <a:pt x="109" y="2495"/>
                  </a:lnTo>
                  <a:lnTo>
                    <a:pt x="157" y="2784"/>
                  </a:lnTo>
                  <a:lnTo>
                    <a:pt x="193" y="3085"/>
                  </a:lnTo>
                  <a:lnTo>
                    <a:pt x="229" y="3374"/>
                  </a:lnTo>
                  <a:lnTo>
                    <a:pt x="253" y="3663"/>
                  </a:lnTo>
                  <a:lnTo>
                    <a:pt x="265" y="3953"/>
                  </a:lnTo>
                  <a:lnTo>
                    <a:pt x="265" y="4242"/>
                  </a:lnTo>
                  <a:lnTo>
                    <a:pt x="278" y="4531"/>
                  </a:lnTo>
                  <a:lnTo>
                    <a:pt x="265" y="4820"/>
                  </a:lnTo>
                  <a:lnTo>
                    <a:pt x="253" y="5109"/>
                  </a:lnTo>
                  <a:lnTo>
                    <a:pt x="229" y="5399"/>
                  </a:lnTo>
                  <a:lnTo>
                    <a:pt x="205" y="5688"/>
                  </a:lnTo>
                  <a:lnTo>
                    <a:pt x="169" y="5977"/>
                  </a:lnTo>
                  <a:lnTo>
                    <a:pt x="121" y="6254"/>
                  </a:lnTo>
                  <a:lnTo>
                    <a:pt x="73" y="6543"/>
                  </a:lnTo>
                  <a:lnTo>
                    <a:pt x="61" y="6628"/>
                  </a:lnTo>
                  <a:lnTo>
                    <a:pt x="6833" y="3519"/>
                  </a:lnTo>
                  <a:lnTo>
                    <a:pt x="7086" y="3398"/>
                  </a:lnTo>
                  <a:lnTo>
                    <a:pt x="7315" y="3254"/>
                  </a:lnTo>
                  <a:lnTo>
                    <a:pt x="7544" y="3097"/>
                  </a:lnTo>
                  <a:lnTo>
                    <a:pt x="7761" y="2916"/>
                  </a:lnTo>
                  <a:lnTo>
                    <a:pt x="7965" y="2724"/>
                  </a:lnTo>
                  <a:lnTo>
                    <a:pt x="8146" y="2531"/>
                  </a:lnTo>
                  <a:lnTo>
                    <a:pt x="8315" y="2314"/>
                  </a:lnTo>
                  <a:lnTo>
                    <a:pt x="8472" y="2085"/>
                  </a:lnTo>
                  <a:lnTo>
                    <a:pt x="8616" y="1856"/>
                  </a:lnTo>
                  <a:lnTo>
                    <a:pt x="8737" y="1615"/>
                  </a:lnTo>
                  <a:lnTo>
                    <a:pt x="8845" y="1362"/>
                  </a:lnTo>
                  <a:lnTo>
                    <a:pt x="8929" y="1097"/>
                  </a:lnTo>
                  <a:lnTo>
                    <a:pt x="9002" y="832"/>
                  </a:lnTo>
                  <a:lnTo>
                    <a:pt x="9050" y="555"/>
                  </a:lnTo>
                  <a:lnTo>
                    <a:pt x="9086" y="277"/>
                  </a:lnTo>
                  <a:lnTo>
                    <a:pt x="90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7"/>
            <p:cNvSpPr/>
            <p:nvPr/>
          </p:nvSpPr>
          <p:spPr>
            <a:xfrm>
              <a:off x="992361" y="3199243"/>
              <a:ext cx="249038" cy="66326"/>
            </a:xfrm>
            <a:custGeom>
              <a:avLst/>
              <a:gdLst/>
              <a:ahLst/>
              <a:cxnLst/>
              <a:rect l="l" t="t" r="r" b="b"/>
              <a:pathLst>
                <a:path w="5159" h="1374" extrusionOk="0">
                  <a:moveTo>
                    <a:pt x="5146" y="0"/>
                  </a:moveTo>
                  <a:lnTo>
                    <a:pt x="1" y="1290"/>
                  </a:lnTo>
                  <a:lnTo>
                    <a:pt x="25" y="1374"/>
                  </a:lnTo>
                  <a:lnTo>
                    <a:pt x="5158" y="85"/>
                  </a:lnTo>
                  <a:lnTo>
                    <a:pt x="5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7"/>
            <p:cNvSpPr/>
            <p:nvPr/>
          </p:nvSpPr>
          <p:spPr>
            <a:xfrm>
              <a:off x="1155236" y="3385966"/>
              <a:ext cx="443335" cy="68112"/>
            </a:xfrm>
            <a:custGeom>
              <a:avLst/>
              <a:gdLst/>
              <a:ahLst/>
              <a:cxnLst/>
              <a:rect l="l" t="t" r="r" b="b"/>
              <a:pathLst>
                <a:path w="9184" h="1411" extrusionOk="0">
                  <a:moveTo>
                    <a:pt x="13" y="0"/>
                  </a:moveTo>
                  <a:lnTo>
                    <a:pt x="1" y="85"/>
                  </a:lnTo>
                  <a:lnTo>
                    <a:pt x="9171" y="1410"/>
                  </a:lnTo>
                  <a:lnTo>
                    <a:pt x="9183" y="132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7"/>
            <p:cNvSpPr/>
            <p:nvPr/>
          </p:nvSpPr>
          <p:spPr>
            <a:xfrm>
              <a:off x="1166870" y="4145068"/>
              <a:ext cx="431701" cy="267043"/>
            </a:xfrm>
            <a:custGeom>
              <a:avLst/>
              <a:gdLst/>
              <a:ahLst/>
              <a:cxnLst/>
              <a:rect l="l" t="t" r="r" b="b"/>
              <a:pathLst>
                <a:path w="8943" h="5532" extrusionOk="0">
                  <a:moveTo>
                    <a:pt x="1182" y="1"/>
                  </a:moveTo>
                  <a:lnTo>
                    <a:pt x="1" y="2627"/>
                  </a:lnTo>
                  <a:lnTo>
                    <a:pt x="266" y="2977"/>
                  </a:lnTo>
                  <a:lnTo>
                    <a:pt x="543" y="3290"/>
                  </a:lnTo>
                  <a:lnTo>
                    <a:pt x="820" y="3579"/>
                  </a:lnTo>
                  <a:lnTo>
                    <a:pt x="1122" y="3845"/>
                  </a:lnTo>
                  <a:lnTo>
                    <a:pt x="1423" y="4086"/>
                  </a:lnTo>
                  <a:lnTo>
                    <a:pt x="1724" y="4302"/>
                  </a:lnTo>
                  <a:lnTo>
                    <a:pt x="2037" y="4507"/>
                  </a:lnTo>
                  <a:lnTo>
                    <a:pt x="2363" y="4676"/>
                  </a:lnTo>
                  <a:lnTo>
                    <a:pt x="2676" y="4833"/>
                  </a:lnTo>
                  <a:lnTo>
                    <a:pt x="2989" y="4965"/>
                  </a:lnTo>
                  <a:lnTo>
                    <a:pt x="3315" y="5086"/>
                  </a:lnTo>
                  <a:lnTo>
                    <a:pt x="3628" y="5182"/>
                  </a:lnTo>
                  <a:lnTo>
                    <a:pt x="3941" y="5278"/>
                  </a:lnTo>
                  <a:lnTo>
                    <a:pt x="4255" y="5339"/>
                  </a:lnTo>
                  <a:lnTo>
                    <a:pt x="4556" y="5399"/>
                  </a:lnTo>
                  <a:lnTo>
                    <a:pt x="4845" y="5447"/>
                  </a:lnTo>
                  <a:lnTo>
                    <a:pt x="5134" y="5483"/>
                  </a:lnTo>
                  <a:lnTo>
                    <a:pt x="5411" y="5507"/>
                  </a:lnTo>
                  <a:lnTo>
                    <a:pt x="5689" y="5519"/>
                  </a:lnTo>
                  <a:lnTo>
                    <a:pt x="5942" y="5532"/>
                  </a:lnTo>
                  <a:lnTo>
                    <a:pt x="6412" y="5519"/>
                  </a:lnTo>
                  <a:lnTo>
                    <a:pt x="6821" y="5507"/>
                  </a:lnTo>
                  <a:lnTo>
                    <a:pt x="7159" y="5471"/>
                  </a:lnTo>
                  <a:lnTo>
                    <a:pt x="7412" y="5435"/>
                  </a:lnTo>
                  <a:lnTo>
                    <a:pt x="7629" y="5399"/>
                  </a:lnTo>
                  <a:lnTo>
                    <a:pt x="8942" y="2627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7"/>
            <p:cNvSpPr/>
            <p:nvPr/>
          </p:nvSpPr>
          <p:spPr>
            <a:xfrm>
              <a:off x="930715" y="4613322"/>
              <a:ext cx="452024" cy="49528"/>
            </a:xfrm>
            <a:custGeom>
              <a:avLst/>
              <a:gdLst/>
              <a:ahLst/>
              <a:cxnLst/>
              <a:rect l="l" t="t" r="r" b="b"/>
              <a:pathLst>
                <a:path w="9364" h="1026" extrusionOk="0">
                  <a:moveTo>
                    <a:pt x="531" y="1"/>
                  </a:moveTo>
                  <a:lnTo>
                    <a:pt x="362" y="230"/>
                  </a:lnTo>
                  <a:lnTo>
                    <a:pt x="218" y="483"/>
                  </a:lnTo>
                  <a:lnTo>
                    <a:pt x="97" y="748"/>
                  </a:lnTo>
                  <a:lnTo>
                    <a:pt x="1" y="1025"/>
                  </a:lnTo>
                  <a:lnTo>
                    <a:pt x="9364" y="1025"/>
                  </a:lnTo>
                  <a:lnTo>
                    <a:pt x="9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956300" y="4436496"/>
              <a:ext cx="426439" cy="176870"/>
            </a:xfrm>
            <a:custGeom>
              <a:avLst/>
              <a:gdLst/>
              <a:ahLst/>
              <a:cxnLst/>
              <a:rect l="l" t="t" r="r" b="b"/>
              <a:pathLst>
                <a:path w="8834" h="3664" extrusionOk="0">
                  <a:moveTo>
                    <a:pt x="5074" y="1"/>
                  </a:moveTo>
                  <a:lnTo>
                    <a:pt x="4905" y="266"/>
                  </a:lnTo>
                  <a:lnTo>
                    <a:pt x="4724" y="531"/>
                  </a:lnTo>
                  <a:lnTo>
                    <a:pt x="4532" y="772"/>
                  </a:lnTo>
                  <a:lnTo>
                    <a:pt x="4315" y="1001"/>
                  </a:lnTo>
                  <a:lnTo>
                    <a:pt x="4074" y="1230"/>
                  </a:lnTo>
                  <a:lnTo>
                    <a:pt x="3833" y="1447"/>
                  </a:lnTo>
                  <a:lnTo>
                    <a:pt x="3568" y="1639"/>
                  </a:lnTo>
                  <a:lnTo>
                    <a:pt x="3291" y="1808"/>
                  </a:lnTo>
                  <a:lnTo>
                    <a:pt x="3013" y="1977"/>
                  </a:lnTo>
                  <a:lnTo>
                    <a:pt x="2724" y="2109"/>
                  </a:lnTo>
                  <a:lnTo>
                    <a:pt x="2423" y="2230"/>
                  </a:lnTo>
                  <a:lnTo>
                    <a:pt x="2110" y="2338"/>
                  </a:lnTo>
                  <a:lnTo>
                    <a:pt x="1736" y="2447"/>
                  </a:lnTo>
                  <a:lnTo>
                    <a:pt x="1483" y="2543"/>
                  </a:lnTo>
                  <a:lnTo>
                    <a:pt x="1230" y="2652"/>
                  </a:lnTo>
                  <a:lnTo>
                    <a:pt x="989" y="2772"/>
                  </a:lnTo>
                  <a:lnTo>
                    <a:pt x="772" y="2917"/>
                  </a:lnTo>
                  <a:lnTo>
                    <a:pt x="555" y="3085"/>
                  </a:lnTo>
                  <a:lnTo>
                    <a:pt x="350" y="3266"/>
                  </a:lnTo>
                  <a:lnTo>
                    <a:pt x="170" y="3459"/>
                  </a:lnTo>
                  <a:lnTo>
                    <a:pt x="1" y="3664"/>
                  </a:lnTo>
                  <a:lnTo>
                    <a:pt x="8834" y="3664"/>
                  </a:lnTo>
                  <a:lnTo>
                    <a:pt x="8834" y="1435"/>
                  </a:lnTo>
                  <a:lnTo>
                    <a:pt x="6701" y="1435"/>
                  </a:lnTo>
                  <a:lnTo>
                    <a:pt x="6701" y="760"/>
                  </a:lnTo>
                  <a:lnTo>
                    <a:pt x="6508" y="627"/>
                  </a:lnTo>
                  <a:lnTo>
                    <a:pt x="6315" y="519"/>
                  </a:lnTo>
                  <a:lnTo>
                    <a:pt x="6122" y="410"/>
                  </a:lnTo>
                  <a:lnTo>
                    <a:pt x="5917" y="314"/>
                  </a:lnTo>
                  <a:lnTo>
                    <a:pt x="5713" y="218"/>
                  </a:lnTo>
                  <a:lnTo>
                    <a:pt x="5508" y="145"/>
                  </a:lnTo>
                  <a:lnTo>
                    <a:pt x="5291" y="73"/>
                  </a:lnTo>
                  <a:lnTo>
                    <a:pt x="507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7"/>
            <p:cNvSpPr/>
            <p:nvPr/>
          </p:nvSpPr>
          <p:spPr>
            <a:xfrm>
              <a:off x="1201192" y="4198603"/>
              <a:ext cx="297890" cy="307158"/>
            </a:xfrm>
            <a:custGeom>
              <a:avLst/>
              <a:gdLst/>
              <a:ahLst/>
              <a:cxnLst/>
              <a:rect l="l" t="t" r="r" b="b"/>
              <a:pathLst>
                <a:path w="6171" h="6363" extrusionOk="0">
                  <a:moveTo>
                    <a:pt x="2218" y="0"/>
                  </a:moveTo>
                  <a:lnTo>
                    <a:pt x="278" y="4410"/>
                  </a:lnTo>
                  <a:lnTo>
                    <a:pt x="146" y="4676"/>
                  </a:lnTo>
                  <a:lnTo>
                    <a:pt x="1" y="4929"/>
                  </a:lnTo>
                  <a:lnTo>
                    <a:pt x="218" y="5001"/>
                  </a:lnTo>
                  <a:lnTo>
                    <a:pt x="435" y="5073"/>
                  </a:lnTo>
                  <a:lnTo>
                    <a:pt x="640" y="5146"/>
                  </a:lnTo>
                  <a:lnTo>
                    <a:pt x="844" y="5242"/>
                  </a:lnTo>
                  <a:lnTo>
                    <a:pt x="1049" y="5338"/>
                  </a:lnTo>
                  <a:lnTo>
                    <a:pt x="1242" y="5447"/>
                  </a:lnTo>
                  <a:lnTo>
                    <a:pt x="1435" y="5555"/>
                  </a:lnTo>
                  <a:lnTo>
                    <a:pt x="1628" y="5688"/>
                  </a:lnTo>
                  <a:lnTo>
                    <a:pt x="1628" y="6363"/>
                  </a:lnTo>
                  <a:lnTo>
                    <a:pt x="3761" y="6363"/>
                  </a:lnTo>
                  <a:lnTo>
                    <a:pt x="3761" y="6037"/>
                  </a:lnTo>
                  <a:lnTo>
                    <a:pt x="6171" y="1856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7"/>
            <p:cNvSpPr/>
            <p:nvPr/>
          </p:nvSpPr>
          <p:spPr>
            <a:xfrm>
              <a:off x="1266941" y="4198603"/>
              <a:ext cx="232142" cy="184449"/>
            </a:xfrm>
            <a:custGeom>
              <a:avLst/>
              <a:gdLst/>
              <a:ahLst/>
              <a:cxnLst/>
              <a:rect l="l" t="t" r="r" b="b"/>
              <a:pathLst>
                <a:path w="4809" h="3821" extrusionOk="0">
                  <a:moveTo>
                    <a:pt x="856" y="0"/>
                  </a:moveTo>
                  <a:lnTo>
                    <a:pt x="1" y="1940"/>
                  </a:lnTo>
                  <a:lnTo>
                    <a:pt x="326" y="1988"/>
                  </a:lnTo>
                  <a:lnTo>
                    <a:pt x="651" y="2061"/>
                  </a:lnTo>
                  <a:lnTo>
                    <a:pt x="965" y="2145"/>
                  </a:lnTo>
                  <a:lnTo>
                    <a:pt x="1266" y="2254"/>
                  </a:lnTo>
                  <a:lnTo>
                    <a:pt x="1567" y="2374"/>
                  </a:lnTo>
                  <a:lnTo>
                    <a:pt x="1844" y="2507"/>
                  </a:lnTo>
                  <a:lnTo>
                    <a:pt x="2121" y="2639"/>
                  </a:lnTo>
                  <a:lnTo>
                    <a:pt x="2374" y="2784"/>
                  </a:lnTo>
                  <a:lnTo>
                    <a:pt x="2615" y="2940"/>
                  </a:lnTo>
                  <a:lnTo>
                    <a:pt x="2832" y="3085"/>
                  </a:lnTo>
                  <a:lnTo>
                    <a:pt x="3037" y="3230"/>
                  </a:lnTo>
                  <a:lnTo>
                    <a:pt x="3206" y="3374"/>
                  </a:lnTo>
                  <a:lnTo>
                    <a:pt x="3363" y="3507"/>
                  </a:lnTo>
                  <a:lnTo>
                    <a:pt x="3495" y="3627"/>
                  </a:lnTo>
                  <a:lnTo>
                    <a:pt x="3604" y="3736"/>
                  </a:lnTo>
                  <a:lnTo>
                    <a:pt x="3676" y="3820"/>
                  </a:lnTo>
                  <a:lnTo>
                    <a:pt x="4809" y="1856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7"/>
            <p:cNvSpPr/>
            <p:nvPr/>
          </p:nvSpPr>
          <p:spPr>
            <a:xfrm>
              <a:off x="1166870" y="3398758"/>
              <a:ext cx="1143093" cy="1264064"/>
            </a:xfrm>
            <a:custGeom>
              <a:avLst/>
              <a:gdLst/>
              <a:ahLst/>
              <a:cxnLst/>
              <a:rect l="l" t="t" r="r" b="b"/>
              <a:pathLst>
                <a:path w="23680" h="26186" extrusionOk="0">
                  <a:moveTo>
                    <a:pt x="11183" y="0"/>
                  </a:moveTo>
                  <a:lnTo>
                    <a:pt x="10834" y="12"/>
                  </a:lnTo>
                  <a:lnTo>
                    <a:pt x="10497" y="61"/>
                  </a:lnTo>
                  <a:lnTo>
                    <a:pt x="10159" y="121"/>
                  </a:lnTo>
                  <a:lnTo>
                    <a:pt x="9822" y="205"/>
                  </a:lnTo>
                  <a:lnTo>
                    <a:pt x="9496" y="314"/>
                  </a:lnTo>
                  <a:lnTo>
                    <a:pt x="9183" y="446"/>
                  </a:lnTo>
                  <a:lnTo>
                    <a:pt x="8882" y="603"/>
                  </a:lnTo>
                  <a:lnTo>
                    <a:pt x="8593" y="772"/>
                  </a:lnTo>
                  <a:lnTo>
                    <a:pt x="8316" y="964"/>
                  </a:lnTo>
                  <a:lnTo>
                    <a:pt x="8050" y="1181"/>
                  </a:lnTo>
                  <a:lnTo>
                    <a:pt x="7809" y="1410"/>
                  </a:lnTo>
                  <a:lnTo>
                    <a:pt x="7568" y="1663"/>
                  </a:lnTo>
                  <a:lnTo>
                    <a:pt x="7364" y="1928"/>
                  </a:lnTo>
                  <a:lnTo>
                    <a:pt x="7159" y="2218"/>
                  </a:lnTo>
                  <a:lnTo>
                    <a:pt x="6990" y="2507"/>
                  </a:lnTo>
                  <a:lnTo>
                    <a:pt x="6833" y="2832"/>
                  </a:lnTo>
                  <a:lnTo>
                    <a:pt x="1" y="18087"/>
                  </a:lnTo>
                  <a:lnTo>
                    <a:pt x="1" y="18087"/>
                  </a:lnTo>
                  <a:lnTo>
                    <a:pt x="399" y="17979"/>
                  </a:lnTo>
                  <a:lnTo>
                    <a:pt x="796" y="17907"/>
                  </a:lnTo>
                  <a:lnTo>
                    <a:pt x="1182" y="17859"/>
                  </a:lnTo>
                  <a:lnTo>
                    <a:pt x="1567" y="17834"/>
                  </a:lnTo>
                  <a:lnTo>
                    <a:pt x="1941" y="17846"/>
                  </a:lnTo>
                  <a:lnTo>
                    <a:pt x="2303" y="17871"/>
                  </a:lnTo>
                  <a:lnTo>
                    <a:pt x="2664" y="17919"/>
                  </a:lnTo>
                  <a:lnTo>
                    <a:pt x="3013" y="17979"/>
                  </a:lnTo>
                  <a:lnTo>
                    <a:pt x="3351" y="18063"/>
                  </a:lnTo>
                  <a:lnTo>
                    <a:pt x="3676" y="18160"/>
                  </a:lnTo>
                  <a:lnTo>
                    <a:pt x="4002" y="18280"/>
                  </a:lnTo>
                  <a:lnTo>
                    <a:pt x="4315" y="18401"/>
                  </a:lnTo>
                  <a:lnTo>
                    <a:pt x="4604" y="18533"/>
                  </a:lnTo>
                  <a:lnTo>
                    <a:pt x="4893" y="18678"/>
                  </a:lnTo>
                  <a:lnTo>
                    <a:pt x="5170" y="18835"/>
                  </a:lnTo>
                  <a:lnTo>
                    <a:pt x="5436" y="18991"/>
                  </a:lnTo>
                  <a:lnTo>
                    <a:pt x="5677" y="19148"/>
                  </a:lnTo>
                  <a:lnTo>
                    <a:pt x="5918" y="19317"/>
                  </a:lnTo>
                  <a:lnTo>
                    <a:pt x="6146" y="19485"/>
                  </a:lnTo>
                  <a:lnTo>
                    <a:pt x="6351" y="19642"/>
                  </a:lnTo>
                  <a:lnTo>
                    <a:pt x="6725" y="19955"/>
                  </a:lnTo>
                  <a:lnTo>
                    <a:pt x="7038" y="20244"/>
                  </a:lnTo>
                  <a:lnTo>
                    <a:pt x="7291" y="20485"/>
                  </a:lnTo>
                  <a:lnTo>
                    <a:pt x="7472" y="20678"/>
                  </a:lnTo>
                  <a:lnTo>
                    <a:pt x="7629" y="20859"/>
                  </a:lnTo>
                  <a:lnTo>
                    <a:pt x="10256" y="15328"/>
                  </a:lnTo>
                  <a:lnTo>
                    <a:pt x="11738" y="22329"/>
                  </a:lnTo>
                  <a:lnTo>
                    <a:pt x="11786" y="22546"/>
                  </a:lnTo>
                  <a:lnTo>
                    <a:pt x="11846" y="22751"/>
                  </a:lnTo>
                  <a:lnTo>
                    <a:pt x="11906" y="22944"/>
                  </a:lnTo>
                  <a:lnTo>
                    <a:pt x="11979" y="23136"/>
                  </a:lnTo>
                  <a:lnTo>
                    <a:pt x="12063" y="23329"/>
                  </a:lnTo>
                  <a:lnTo>
                    <a:pt x="12159" y="23522"/>
                  </a:lnTo>
                  <a:lnTo>
                    <a:pt x="12256" y="23703"/>
                  </a:lnTo>
                  <a:lnTo>
                    <a:pt x="12352" y="23884"/>
                  </a:lnTo>
                  <a:lnTo>
                    <a:pt x="12473" y="24052"/>
                  </a:lnTo>
                  <a:lnTo>
                    <a:pt x="12581" y="24221"/>
                  </a:lnTo>
                  <a:lnTo>
                    <a:pt x="12714" y="24378"/>
                  </a:lnTo>
                  <a:lnTo>
                    <a:pt x="12846" y="24534"/>
                  </a:lnTo>
                  <a:lnTo>
                    <a:pt x="12979" y="24691"/>
                  </a:lnTo>
                  <a:lnTo>
                    <a:pt x="13123" y="24835"/>
                  </a:lnTo>
                  <a:lnTo>
                    <a:pt x="13280" y="24968"/>
                  </a:lnTo>
                  <a:lnTo>
                    <a:pt x="13425" y="25101"/>
                  </a:lnTo>
                  <a:lnTo>
                    <a:pt x="13593" y="25221"/>
                  </a:lnTo>
                  <a:lnTo>
                    <a:pt x="13750" y="25342"/>
                  </a:lnTo>
                  <a:lnTo>
                    <a:pt x="13931" y="25450"/>
                  </a:lnTo>
                  <a:lnTo>
                    <a:pt x="14100" y="25558"/>
                  </a:lnTo>
                  <a:lnTo>
                    <a:pt x="14280" y="25655"/>
                  </a:lnTo>
                  <a:lnTo>
                    <a:pt x="14461" y="25739"/>
                  </a:lnTo>
                  <a:lnTo>
                    <a:pt x="14654" y="25824"/>
                  </a:lnTo>
                  <a:lnTo>
                    <a:pt x="14847" y="25896"/>
                  </a:lnTo>
                  <a:lnTo>
                    <a:pt x="15039" y="25968"/>
                  </a:lnTo>
                  <a:lnTo>
                    <a:pt x="15244" y="26028"/>
                  </a:lnTo>
                  <a:lnTo>
                    <a:pt x="15437" y="26077"/>
                  </a:lnTo>
                  <a:lnTo>
                    <a:pt x="15642" y="26113"/>
                  </a:lnTo>
                  <a:lnTo>
                    <a:pt x="15859" y="26149"/>
                  </a:lnTo>
                  <a:lnTo>
                    <a:pt x="16064" y="26173"/>
                  </a:lnTo>
                  <a:lnTo>
                    <a:pt x="16281" y="26185"/>
                  </a:lnTo>
                  <a:lnTo>
                    <a:pt x="19076" y="26185"/>
                  </a:lnTo>
                  <a:lnTo>
                    <a:pt x="19317" y="26161"/>
                  </a:lnTo>
                  <a:lnTo>
                    <a:pt x="19570" y="26125"/>
                  </a:lnTo>
                  <a:lnTo>
                    <a:pt x="19799" y="26089"/>
                  </a:lnTo>
                  <a:lnTo>
                    <a:pt x="20040" y="26028"/>
                  </a:lnTo>
                  <a:lnTo>
                    <a:pt x="20269" y="25968"/>
                  </a:lnTo>
                  <a:lnTo>
                    <a:pt x="20498" y="25896"/>
                  </a:lnTo>
                  <a:lnTo>
                    <a:pt x="20715" y="25799"/>
                  </a:lnTo>
                  <a:lnTo>
                    <a:pt x="20932" y="25703"/>
                  </a:lnTo>
                  <a:lnTo>
                    <a:pt x="21137" y="25595"/>
                  </a:lnTo>
                  <a:lnTo>
                    <a:pt x="21342" y="25486"/>
                  </a:lnTo>
                  <a:lnTo>
                    <a:pt x="21546" y="25354"/>
                  </a:lnTo>
                  <a:lnTo>
                    <a:pt x="21727" y="25221"/>
                  </a:lnTo>
                  <a:lnTo>
                    <a:pt x="21920" y="25076"/>
                  </a:lnTo>
                  <a:lnTo>
                    <a:pt x="22089" y="24920"/>
                  </a:lnTo>
                  <a:lnTo>
                    <a:pt x="22257" y="24763"/>
                  </a:lnTo>
                  <a:lnTo>
                    <a:pt x="22426" y="24594"/>
                  </a:lnTo>
                  <a:lnTo>
                    <a:pt x="22571" y="24414"/>
                  </a:lnTo>
                  <a:lnTo>
                    <a:pt x="22715" y="24233"/>
                  </a:lnTo>
                  <a:lnTo>
                    <a:pt x="22860" y="24040"/>
                  </a:lnTo>
                  <a:lnTo>
                    <a:pt x="22980" y="23847"/>
                  </a:lnTo>
                  <a:lnTo>
                    <a:pt x="23101" y="23643"/>
                  </a:lnTo>
                  <a:lnTo>
                    <a:pt x="23209" y="23438"/>
                  </a:lnTo>
                  <a:lnTo>
                    <a:pt x="23306" y="23221"/>
                  </a:lnTo>
                  <a:lnTo>
                    <a:pt x="23390" y="23004"/>
                  </a:lnTo>
                  <a:lnTo>
                    <a:pt x="23462" y="22775"/>
                  </a:lnTo>
                  <a:lnTo>
                    <a:pt x="23535" y="22546"/>
                  </a:lnTo>
                  <a:lnTo>
                    <a:pt x="23583" y="22305"/>
                  </a:lnTo>
                  <a:lnTo>
                    <a:pt x="23631" y="22064"/>
                  </a:lnTo>
                  <a:lnTo>
                    <a:pt x="23655" y="21823"/>
                  </a:lnTo>
                  <a:lnTo>
                    <a:pt x="23679" y="21582"/>
                  </a:lnTo>
                  <a:lnTo>
                    <a:pt x="23679" y="21329"/>
                  </a:lnTo>
                  <a:lnTo>
                    <a:pt x="15558" y="2856"/>
                  </a:lnTo>
                  <a:lnTo>
                    <a:pt x="15401" y="2543"/>
                  </a:lnTo>
                  <a:lnTo>
                    <a:pt x="15232" y="2242"/>
                  </a:lnTo>
                  <a:lnTo>
                    <a:pt x="15039" y="1952"/>
                  </a:lnTo>
                  <a:lnTo>
                    <a:pt x="14823" y="1675"/>
                  </a:lnTo>
                  <a:lnTo>
                    <a:pt x="14594" y="1422"/>
                  </a:lnTo>
                  <a:lnTo>
                    <a:pt x="14341" y="1193"/>
                  </a:lnTo>
                  <a:lnTo>
                    <a:pt x="14075" y="976"/>
                  </a:lnTo>
                  <a:lnTo>
                    <a:pt x="13798" y="784"/>
                  </a:lnTo>
                  <a:lnTo>
                    <a:pt x="13509" y="603"/>
                  </a:lnTo>
                  <a:lnTo>
                    <a:pt x="13208" y="446"/>
                  </a:lnTo>
                  <a:lnTo>
                    <a:pt x="12882" y="314"/>
                  </a:lnTo>
                  <a:lnTo>
                    <a:pt x="12569" y="205"/>
                  </a:lnTo>
                  <a:lnTo>
                    <a:pt x="12232" y="121"/>
                  </a:lnTo>
                  <a:lnTo>
                    <a:pt x="11894" y="61"/>
                  </a:lnTo>
                  <a:lnTo>
                    <a:pt x="11545" y="12"/>
                  </a:lnTo>
                  <a:lnTo>
                    <a:pt x="11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1661915" y="3839689"/>
              <a:ext cx="142549" cy="451444"/>
            </a:xfrm>
            <a:custGeom>
              <a:avLst/>
              <a:gdLst/>
              <a:ahLst/>
              <a:cxnLst/>
              <a:rect l="l" t="t" r="r" b="b"/>
              <a:pathLst>
                <a:path w="2953" h="9352" extrusionOk="0">
                  <a:moveTo>
                    <a:pt x="2941" y="0"/>
                  </a:moveTo>
                  <a:lnTo>
                    <a:pt x="1" y="6194"/>
                  </a:lnTo>
                  <a:lnTo>
                    <a:pt x="663" y="9351"/>
                  </a:lnTo>
                  <a:lnTo>
                    <a:pt x="772" y="9098"/>
                  </a:lnTo>
                  <a:lnTo>
                    <a:pt x="1037" y="8411"/>
                  </a:lnTo>
                  <a:lnTo>
                    <a:pt x="1218" y="7941"/>
                  </a:lnTo>
                  <a:lnTo>
                    <a:pt x="1410" y="7375"/>
                  </a:lnTo>
                  <a:lnTo>
                    <a:pt x="1627" y="6760"/>
                  </a:lnTo>
                  <a:lnTo>
                    <a:pt x="1844" y="6086"/>
                  </a:lnTo>
                  <a:lnTo>
                    <a:pt x="2061" y="5363"/>
                  </a:lnTo>
                  <a:lnTo>
                    <a:pt x="2266" y="4603"/>
                  </a:lnTo>
                  <a:lnTo>
                    <a:pt x="2459" y="3832"/>
                  </a:lnTo>
                  <a:lnTo>
                    <a:pt x="2627" y="3049"/>
                  </a:lnTo>
                  <a:lnTo>
                    <a:pt x="2712" y="2651"/>
                  </a:lnTo>
                  <a:lnTo>
                    <a:pt x="2772" y="2254"/>
                  </a:lnTo>
                  <a:lnTo>
                    <a:pt x="2832" y="1868"/>
                  </a:lnTo>
                  <a:lnTo>
                    <a:pt x="2881" y="1482"/>
                  </a:lnTo>
                  <a:lnTo>
                    <a:pt x="2917" y="1097"/>
                  </a:lnTo>
                  <a:lnTo>
                    <a:pt x="2941" y="723"/>
                  </a:lnTo>
                  <a:lnTo>
                    <a:pt x="2953" y="350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7"/>
            <p:cNvSpPr/>
            <p:nvPr/>
          </p:nvSpPr>
          <p:spPr>
            <a:xfrm>
              <a:off x="1532783" y="3776837"/>
              <a:ext cx="302524" cy="629473"/>
            </a:xfrm>
            <a:custGeom>
              <a:avLst/>
              <a:gdLst/>
              <a:ahLst/>
              <a:cxnLst/>
              <a:rect l="l" t="t" r="r" b="b"/>
              <a:pathLst>
                <a:path w="6267" h="13040" extrusionOk="0">
                  <a:moveTo>
                    <a:pt x="6194" y="1"/>
                  </a:moveTo>
                  <a:lnTo>
                    <a:pt x="0" y="13003"/>
                  </a:lnTo>
                  <a:lnTo>
                    <a:pt x="85" y="13039"/>
                  </a:lnTo>
                  <a:lnTo>
                    <a:pt x="6266" y="37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7"/>
            <p:cNvSpPr/>
            <p:nvPr/>
          </p:nvSpPr>
          <p:spPr>
            <a:xfrm>
              <a:off x="1164552" y="3534310"/>
              <a:ext cx="333949" cy="738762"/>
            </a:xfrm>
            <a:custGeom>
              <a:avLst/>
              <a:gdLst/>
              <a:ahLst/>
              <a:cxnLst/>
              <a:rect l="l" t="t" r="r" b="b"/>
              <a:pathLst>
                <a:path w="6918" h="15304" extrusionOk="0">
                  <a:moveTo>
                    <a:pt x="6845" y="0"/>
                  </a:moveTo>
                  <a:lnTo>
                    <a:pt x="1" y="15267"/>
                  </a:lnTo>
                  <a:lnTo>
                    <a:pt x="85" y="15304"/>
                  </a:lnTo>
                  <a:lnTo>
                    <a:pt x="6917" y="36"/>
                  </a:lnTo>
                  <a:lnTo>
                    <a:pt x="684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1231460" y="4189287"/>
              <a:ext cx="301944" cy="123336"/>
            </a:xfrm>
            <a:custGeom>
              <a:avLst/>
              <a:gdLst/>
              <a:ahLst/>
              <a:cxnLst/>
              <a:rect l="l" t="t" r="r" b="b"/>
              <a:pathLst>
                <a:path w="6255" h="2555" extrusionOk="0">
                  <a:moveTo>
                    <a:pt x="868" y="0"/>
                  </a:moveTo>
                  <a:lnTo>
                    <a:pt x="434" y="12"/>
                  </a:lnTo>
                  <a:lnTo>
                    <a:pt x="217" y="24"/>
                  </a:lnTo>
                  <a:lnTo>
                    <a:pt x="1" y="49"/>
                  </a:lnTo>
                  <a:lnTo>
                    <a:pt x="13" y="145"/>
                  </a:lnTo>
                  <a:lnTo>
                    <a:pt x="434" y="97"/>
                  </a:lnTo>
                  <a:lnTo>
                    <a:pt x="868" y="97"/>
                  </a:lnTo>
                  <a:lnTo>
                    <a:pt x="1302" y="109"/>
                  </a:lnTo>
                  <a:lnTo>
                    <a:pt x="1724" y="157"/>
                  </a:lnTo>
                  <a:lnTo>
                    <a:pt x="2157" y="217"/>
                  </a:lnTo>
                  <a:lnTo>
                    <a:pt x="2579" y="314"/>
                  </a:lnTo>
                  <a:lnTo>
                    <a:pt x="2989" y="434"/>
                  </a:lnTo>
                  <a:lnTo>
                    <a:pt x="3399" y="579"/>
                  </a:lnTo>
                  <a:lnTo>
                    <a:pt x="3796" y="760"/>
                  </a:lnTo>
                  <a:lnTo>
                    <a:pt x="4182" y="952"/>
                  </a:lnTo>
                  <a:lnTo>
                    <a:pt x="4555" y="1157"/>
                  </a:lnTo>
                  <a:lnTo>
                    <a:pt x="4917" y="1398"/>
                  </a:lnTo>
                  <a:lnTo>
                    <a:pt x="5266" y="1663"/>
                  </a:lnTo>
                  <a:lnTo>
                    <a:pt x="5592" y="1940"/>
                  </a:lnTo>
                  <a:lnTo>
                    <a:pt x="5905" y="2242"/>
                  </a:lnTo>
                  <a:lnTo>
                    <a:pt x="6194" y="2555"/>
                  </a:lnTo>
                  <a:lnTo>
                    <a:pt x="6254" y="2495"/>
                  </a:lnTo>
                  <a:lnTo>
                    <a:pt x="6122" y="2338"/>
                  </a:lnTo>
                  <a:lnTo>
                    <a:pt x="5965" y="2169"/>
                  </a:lnTo>
                  <a:lnTo>
                    <a:pt x="5652" y="1868"/>
                  </a:lnTo>
                  <a:lnTo>
                    <a:pt x="5327" y="1591"/>
                  </a:lnTo>
                  <a:lnTo>
                    <a:pt x="4977" y="1326"/>
                  </a:lnTo>
                  <a:lnTo>
                    <a:pt x="4604" y="1085"/>
                  </a:lnTo>
                  <a:lnTo>
                    <a:pt x="4230" y="868"/>
                  </a:lnTo>
                  <a:lnTo>
                    <a:pt x="3832" y="675"/>
                  </a:lnTo>
                  <a:lnTo>
                    <a:pt x="3435" y="506"/>
                  </a:lnTo>
                  <a:lnTo>
                    <a:pt x="3013" y="350"/>
                  </a:lnTo>
                  <a:lnTo>
                    <a:pt x="2591" y="229"/>
                  </a:lnTo>
                  <a:lnTo>
                    <a:pt x="2170" y="133"/>
                  </a:lnTo>
                  <a:lnTo>
                    <a:pt x="1736" y="61"/>
                  </a:lnTo>
                  <a:lnTo>
                    <a:pt x="1302" y="24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1483930" y="3838531"/>
              <a:ext cx="233880" cy="473505"/>
            </a:xfrm>
            <a:custGeom>
              <a:avLst/>
              <a:gdLst/>
              <a:ahLst/>
              <a:cxnLst/>
              <a:rect l="l" t="t" r="r" b="b"/>
              <a:pathLst>
                <a:path w="4845" h="9809" extrusionOk="0">
                  <a:moveTo>
                    <a:pt x="4772" y="0"/>
                  </a:moveTo>
                  <a:lnTo>
                    <a:pt x="0" y="9773"/>
                  </a:lnTo>
                  <a:lnTo>
                    <a:pt x="85" y="9809"/>
                  </a:lnTo>
                  <a:lnTo>
                    <a:pt x="4844" y="36"/>
                  </a:lnTo>
                  <a:lnTo>
                    <a:pt x="4772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7"/>
            <p:cNvSpPr/>
            <p:nvPr/>
          </p:nvSpPr>
          <p:spPr>
            <a:xfrm>
              <a:off x="1634592" y="3362118"/>
              <a:ext cx="245514" cy="287945"/>
            </a:xfrm>
            <a:custGeom>
              <a:avLst/>
              <a:gdLst/>
              <a:ahLst/>
              <a:cxnLst/>
              <a:rect l="l" t="t" r="r" b="b"/>
              <a:pathLst>
                <a:path w="5086" h="5965" extrusionOk="0">
                  <a:moveTo>
                    <a:pt x="2157" y="0"/>
                  </a:moveTo>
                  <a:lnTo>
                    <a:pt x="1832" y="12"/>
                  </a:lnTo>
                  <a:lnTo>
                    <a:pt x="1555" y="24"/>
                  </a:lnTo>
                  <a:lnTo>
                    <a:pt x="1302" y="60"/>
                  </a:lnTo>
                  <a:lnTo>
                    <a:pt x="1085" y="97"/>
                  </a:lnTo>
                  <a:lnTo>
                    <a:pt x="880" y="145"/>
                  </a:lnTo>
                  <a:lnTo>
                    <a:pt x="711" y="205"/>
                  </a:lnTo>
                  <a:lnTo>
                    <a:pt x="567" y="277"/>
                  </a:lnTo>
                  <a:lnTo>
                    <a:pt x="446" y="350"/>
                  </a:lnTo>
                  <a:lnTo>
                    <a:pt x="338" y="422"/>
                  </a:lnTo>
                  <a:lnTo>
                    <a:pt x="253" y="506"/>
                  </a:lnTo>
                  <a:lnTo>
                    <a:pt x="181" y="579"/>
                  </a:lnTo>
                  <a:lnTo>
                    <a:pt x="121" y="675"/>
                  </a:lnTo>
                  <a:lnTo>
                    <a:pt x="73" y="759"/>
                  </a:lnTo>
                  <a:lnTo>
                    <a:pt x="36" y="844"/>
                  </a:lnTo>
                  <a:lnTo>
                    <a:pt x="0" y="1012"/>
                  </a:lnTo>
                  <a:lnTo>
                    <a:pt x="97" y="1061"/>
                  </a:lnTo>
                  <a:lnTo>
                    <a:pt x="193" y="1109"/>
                  </a:lnTo>
                  <a:lnTo>
                    <a:pt x="277" y="1169"/>
                  </a:lnTo>
                  <a:lnTo>
                    <a:pt x="362" y="1241"/>
                  </a:lnTo>
                  <a:lnTo>
                    <a:pt x="446" y="1314"/>
                  </a:lnTo>
                  <a:lnTo>
                    <a:pt x="518" y="1386"/>
                  </a:lnTo>
                  <a:lnTo>
                    <a:pt x="651" y="1555"/>
                  </a:lnTo>
                  <a:lnTo>
                    <a:pt x="771" y="1747"/>
                  </a:lnTo>
                  <a:lnTo>
                    <a:pt x="880" y="1952"/>
                  </a:lnTo>
                  <a:lnTo>
                    <a:pt x="964" y="2181"/>
                  </a:lnTo>
                  <a:lnTo>
                    <a:pt x="1037" y="2410"/>
                  </a:lnTo>
                  <a:lnTo>
                    <a:pt x="1097" y="2651"/>
                  </a:lnTo>
                  <a:lnTo>
                    <a:pt x="1145" y="2892"/>
                  </a:lnTo>
                  <a:lnTo>
                    <a:pt x="1181" y="3145"/>
                  </a:lnTo>
                  <a:lnTo>
                    <a:pt x="1193" y="3386"/>
                  </a:lnTo>
                  <a:lnTo>
                    <a:pt x="1205" y="3639"/>
                  </a:lnTo>
                  <a:lnTo>
                    <a:pt x="1205" y="3880"/>
                  </a:lnTo>
                  <a:lnTo>
                    <a:pt x="1193" y="4109"/>
                  </a:lnTo>
                  <a:lnTo>
                    <a:pt x="1181" y="4338"/>
                  </a:lnTo>
                  <a:lnTo>
                    <a:pt x="1181" y="4435"/>
                  </a:lnTo>
                  <a:lnTo>
                    <a:pt x="1193" y="4531"/>
                  </a:lnTo>
                  <a:lnTo>
                    <a:pt x="1229" y="4615"/>
                  </a:lnTo>
                  <a:lnTo>
                    <a:pt x="1290" y="4700"/>
                  </a:lnTo>
                  <a:lnTo>
                    <a:pt x="1350" y="4760"/>
                  </a:lnTo>
                  <a:lnTo>
                    <a:pt x="1422" y="4820"/>
                  </a:lnTo>
                  <a:lnTo>
                    <a:pt x="1519" y="4856"/>
                  </a:lnTo>
                  <a:lnTo>
                    <a:pt x="1615" y="4880"/>
                  </a:lnTo>
                  <a:lnTo>
                    <a:pt x="1952" y="4917"/>
                  </a:lnTo>
                  <a:lnTo>
                    <a:pt x="1952" y="5013"/>
                  </a:lnTo>
                  <a:lnTo>
                    <a:pt x="1976" y="5109"/>
                  </a:lnTo>
                  <a:lnTo>
                    <a:pt x="2013" y="5182"/>
                  </a:lnTo>
                  <a:lnTo>
                    <a:pt x="2073" y="5266"/>
                  </a:lnTo>
                  <a:lnTo>
                    <a:pt x="2133" y="5326"/>
                  </a:lnTo>
                  <a:lnTo>
                    <a:pt x="2205" y="5375"/>
                  </a:lnTo>
                  <a:lnTo>
                    <a:pt x="2290" y="5411"/>
                  </a:lnTo>
                  <a:lnTo>
                    <a:pt x="2386" y="5435"/>
                  </a:lnTo>
                  <a:lnTo>
                    <a:pt x="3061" y="5519"/>
                  </a:lnTo>
                  <a:lnTo>
                    <a:pt x="3061" y="5603"/>
                  </a:lnTo>
                  <a:lnTo>
                    <a:pt x="3085" y="5676"/>
                  </a:lnTo>
                  <a:lnTo>
                    <a:pt x="3121" y="5748"/>
                  </a:lnTo>
                  <a:lnTo>
                    <a:pt x="3169" y="5808"/>
                  </a:lnTo>
                  <a:lnTo>
                    <a:pt x="3230" y="5857"/>
                  </a:lnTo>
                  <a:lnTo>
                    <a:pt x="3302" y="5905"/>
                  </a:lnTo>
                  <a:lnTo>
                    <a:pt x="3374" y="5929"/>
                  </a:lnTo>
                  <a:lnTo>
                    <a:pt x="3447" y="5941"/>
                  </a:lnTo>
                  <a:lnTo>
                    <a:pt x="3736" y="5965"/>
                  </a:lnTo>
                  <a:lnTo>
                    <a:pt x="3820" y="5953"/>
                  </a:lnTo>
                  <a:lnTo>
                    <a:pt x="3892" y="5941"/>
                  </a:lnTo>
                  <a:lnTo>
                    <a:pt x="3965" y="5905"/>
                  </a:lnTo>
                  <a:lnTo>
                    <a:pt x="4037" y="5869"/>
                  </a:lnTo>
                  <a:lnTo>
                    <a:pt x="4085" y="5808"/>
                  </a:lnTo>
                  <a:lnTo>
                    <a:pt x="4133" y="5748"/>
                  </a:lnTo>
                  <a:lnTo>
                    <a:pt x="4157" y="5664"/>
                  </a:lnTo>
                  <a:lnTo>
                    <a:pt x="4182" y="5591"/>
                  </a:lnTo>
                  <a:lnTo>
                    <a:pt x="4206" y="5326"/>
                  </a:lnTo>
                  <a:lnTo>
                    <a:pt x="4290" y="5338"/>
                  </a:lnTo>
                  <a:lnTo>
                    <a:pt x="4374" y="5338"/>
                  </a:lnTo>
                  <a:lnTo>
                    <a:pt x="4447" y="5326"/>
                  </a:lnTo>
                  <a:lnTo>
                    <a:pt x="4519" y="5314"/>
                  </a:lnTo>
                  <a:lnTo>
                    <a:pt x="4591" y="5290"/>
                  </a:lnTo>
                  <a:lnTo>
                    <a:pt x="4664" y="5254"/>
                  </a:lnTo>
                  <a:lnTo>
                    <a:pt x="4724" y="5218"/>
                  </a:lnTo>
                  <a:lnTo>
                    <a:pt x="4796" y="5182"/>
                  </a:lnTo>
                  <a:lnTo>
                    <a:pt x="4844" y="5121"/>
                  </a:lnTo>
                  <a:lnTo>
                    <a:pt x="4893" y="5073"/>
                  </a:lnTo>
                  <a:lnTo>
                    <a:pt x="4941" y="5013"/>
                  </a:lnTo>
                  <a:lnTo>
                    <a:pt x="4989" y="4941"/>
                  </a:lnTo>
                  <a:lnTo>
                    <a:pt x="5013" y="4880"/>
                  </a:lnTo>
                  <a:lnTo>
                    <a:pt x="5037" y="4808"/>
                  </a:lnTo>
                  <a:lnTo>
                    <a:pt x="5061" y="4724"/>
                  </a:lnTo>
                  <a:lnTo>
                    <a:pt x="5073" y="4639"/>
                  </a:lnTo>
                  <a:lnTo>
                    <a:pt x="5085" y="4398"/>
                  </a:lnTo>
                  <a:lnTo>
                    <a:pt x="5085" y="4170"/>
                  </a:lnTo>
                  <a:lnTo>
                    <a:pt x="5085" y="3929"/>
                  </a:lnTo>
                  <a:lnTo>
                    <a:pt x="5073" y="3700"/>
                  </a:lnTo>
                  <a:lnTo>
                    <a:pt x="5049" y="3471"/>
                  </a:lnTo>
                  <a:lnTo>
                    <a:pt x="5013" y="3254"/>
                  </a:lnTo>
                  <a:lnTo>
                    <a:pt x="4977" y="3037"/>
                  </a:lnTo>
                  <a:lnTo>
                    <a:pt x="4929" y="2820"/>
                  </a:lnTo>
                  <a:lnTo>
                    <a:pt x="4868" y="2615"/>
                  </a:lnTo>
                  <a:lnTo>
                    <a:pt x="4808" y="2422"/>
                  </a:lnTo>
                  <a:lnTo>
                    <a:pt x="4736" y="2229"/>
                  </a:lnTo>
                  <a:lnTo>
                    <a:pt x="4664" y="2037"/>
                  </a:lnTo>
                  <a:lnTo>
                    <a:pt x="4579" y="1856"/>
                  </a:lnTo>
                  <a:lnTo>
                    <a:pt x="4483" y="1675"/>
                  </a:lnTo>
                  <a:lnTo>
                    <a:pt x="4386" y="1506"/>
                  </a:lnTo>
                  <a:lnTo>
                    <a:pt x="4290" y="1350"/>
                  </a:lnTo>
                  <a:lnTo>
                    <a:pt x="4182" y="1193"/>
                  </a:lnTo>
                  <a:lnTo>
                    <a:pt x="4073" y="1049"/>
                  </a:lnTo>
                  <a:lnTo>
                    <a:pt x="3953" y="916"/>
                  </a:lnTo>
                  <a:lnTo>
                    <a:pt x="3832" y="783"/>
                  </a:lnTo>
                  <a:lnTo>
                    <a:pt x="3712" y="663"/>
                  </a:lnTo>
                  <a:lnTo>
                    <a:pt x="3579" y="555"/>
                  </a:lnTo>
                  <a:lnTo>
                    <a:pt x="3447" y="458"/>
                  </a:lnTo>
                  <a:lnTo>
                    <a:pt x="3314" y="362"/>
                  </a:lnTo>
                  <a:lnTo>
                    <a:pt x="3181" y="277"/>
                  </a:lnTo>
                  <a:lnTo>
                    <a:pt x="3037" y="205"/>
                  </a:lnTo>
                  <a:lnTo>
                    <a:pt x="2892" y="145"/>
                  </a:lnTo>
                  <a:lnTo>
                    <a:pt x="2748" y="97"/>
                  </a:lnTo>
                  <a:lnTo>
                    <a:pt x="2603" y="60"/>
                  </a:lnTo>
                  <a:lnTo>
                    <a:pt x="2458" y="24"/>
                  </a:lnTo>
                  <a:lnTo>
                    <a:pt x="2302" y="12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7"/>
            <p:cNvSpPr/>
            <p:nvPr/>
          </p:nvSpPr>
          <p:spPr>
            <a:xfrm>
              <a:off x="1636330" y="3360381"/>
              <a:ext cx="246093" cy="291469"/>
            </a:xfrm>
            <a:custGeom>
              <a:avLst/>
              <a:gdLst/>
              <a:ahLst/>
              <a:cxnLst/>
              <a:rect l="l" t="t" r="r" b="b"/>
              <a:pathLst>
                <a:path w="5098" h="6038" extrusionOk="0">
                  <a:moveTo>
                    <a:pt x="2121" y="0"/>
                  </a:moveTo>
                  <a:lnTo>
                    <a:pt x="1699" y="12"/>
                  </a:lnTo>
                  <a:lnTo>
                    <a:pt x="1314" y="48"/>
                  </a:lnTo>
                  <a:lnTo>
                    <a:pt x="1145" y="72"/>
                  </a:lnTo>
                  <a:lnTo>
                    <a:pt x="988" y="109"/>
                  </a:lnTo>
                  <a:lnTo>
                    <a:pt x="832" y="145"/>
                  </a:lnTo>
                  <a:lnTo>
                    <a:pt x="699" y="193"/>
                  </a:lnTo>
                  <a:lnTo>
                    <a:pt x="579" y="241"/>
                  </a:lnTo>
                  <a:lnTo>
                    <a:pt x="458" y="301"/>
                  </a:lnTo>
                  <a:lnTo>
                    <a:pt x="350" y="362"/>
                  </a:lnTo>
                  <a:lnTo>
                    <a:pt x="265" y="434"/>
                  </a:lnTo>
                  <a:lnTo>
                    <a:pt x="181" y="518"/>
                  </a:lnTo>
                  <a:lnTo>
                    <a:pt x="109" y="591"/>
                  </a:lnTo>
                  <a:lnTo>
                    <a:pt x="49" y="687"/>
                  </a:lnTo>
                  <a:lnTo>
                    <a:pt x="0" y="783"/>
                  </a:lnTo>
                  <a:lnTo>
                    <a:pt x="73" y="819"/>
                  </a:lnTo>
                  <a:lnTo>
                    <a:pt x="121" y="723"/>
                  </a:lnTo>
                  <a:lnTo>
                    <a:pt x="181" y="639"/>
                  </a:lnTo>
                  <a:lnTo>
                    <a:pt x="253" y="566"/>
                  </a:lnTo>
                  <a:lnTo>
                    <a:pt x="326" y="494"/>
                  </a:lnTo>
                  <a:lnTo>
                    <a:pt x="422" y="434"/>
                  </a:lnTo>
                  <a:lnTo>
                    <a:pt x="519" y="374"/>
                  </a:lnTo>
                  <a:lnTo>
                    <a:pt x="627" y="313"/>
                  </a:lnTo>
                  <a:lnTo>
                    <a:pt x="747" y="265"/>
                  </a:lnTo>
                  <a:lnTo>
                    <a:pt x="880" y="229"/>
                  </a:lnTo>
                  <a:lnTo>
                    <a:pt x="1025" y="181"/>
                  </a:lnTo>
                  <a:lnTo>
                    <a:pt x="1181" y="157"/>
                  </a:lnTo>
                  <a:lnTo>
                    <a:pt x="1338" y="133"/>
                  </a:lnTo>
                  <a:lnTo>
                    <a:pt x="1711" y="96"/>
                  </a:lnTo>
                  <a:lnTo>
                    <a:pt x="2121" y="84"/>
                  </a:lnTo>
                  <a:lnTo>
                    <a:pt x="2266" y="96"/>
                  </a:lnTo>
                  <a:lnTo>
                    <a:pt x="2422" y="109"/>
                  </a:lnTo>
                  <a:lnTo>
                    <a:pt x="2579" y="145"/>
                  </a:lnTo>
                  <a:lnTo>
                    <a:pt x="2724" y="181"/>
                  </a:lnTo>
                  <a:lnTo>
                    <a:pt x="2880" y="241"/>
                  </a:lnTo>
                  <a:lnTo>
                    <a:pt x="3025" y="313"/>
                  </a:lnTo>
                  <a:lnTo>
                    <a:pt x="3170" y="386"/>
                  </a:lnTo>
                  <a:lnTo>
                    <a:pt x="3314" y="482"/>
                  </a:lnTo>
                  <a:lnTo>
                    <a:pt x="3459" y="578"/>
                  </a:lnTo>
                  <a:lnTo>
                    <a:pt x="3591" y="699"/>
                  </a:lnTo>
                  <a:lnTo>
                    <a:pt x="3724" y="819"/>
                  </a:lnTo>
                  <a:lnTo>
                    <a:pt x="3856" y="952"/>
                  </a:lnTo>
                  <a:lnTo>
                    <a:pt x="3977" y="1085"/>
                  </a:lnTo>
                  <a:lnTo>
                    <a:pt x="4097" y="1241"/>
                  </a:lnTo>
                  <a:lnTo>
                    <a:pt x="4218" y="1398"/>
                  </a:lnTo>
                  <a:lnTo>
                    <a:pt x="4314" y="1579"/>
                  </a:lnTo>
                  <a:lnTo>
                    <a:pt x="4483" y="1868"/>
                  </a:lnTo>
                  <a:lnTo>
                    <a:pt x="4616" y="2181"/>
                  </a:lnTo>
                  <a:lnTo>
                    <a:pt x="4736" y="2494"/>
                  </a:lnTo>
                  <a:lnTo>
                    <a:pt x="4844" y="2832"/>
                  </a:lnTo>
                  <a:lnTo>
                    <a:pt x="4893" y="3061"/>
                  </a:lnTo>
                  <a:lnTo>
                    <a:pt x="4929" y="3278"/>
                  </a:lnTo>
                  <a:lnTo>
                    <a:pt x="4965" y="3507"/>
                  </a:lnTo>
                  <a:lnTo>
                    <a:pt x="4989" y="3736"/>
                  </a:lnTo>
                  <a:lnTo>
                    <a:pt x="5001" y="3977"/>
                  </a:lnTo>
                  <a:lnTo>
                    <a:pt x="5013" y="4206"/>
                  </a:lnTo>
                  <a:lnTo>
                    <a:pt x="5001" y="4447"/>
                  </a:lnTo>
                  <a:lnTo>
                    <a:pt x="4989" y="4675"/>
                  </a:lnTo>
                  <a:lnTo>
                    <a:pt x="4977" y="4748"/>
                  </a:lnTo>
                  <a:lnTo>
                    <a:pt x="4965" y="4820"/>
                  </a:lnTo>
                  <a:lnTo>
                    <a:pt x="4941" y="4892"/>
                  </a:lnTo>
                  <a:lnTo>
                    <a:pt x="4917" y="4953"/>
                  </a:lnTo>
                  <a:lnTo>
                    <a:pt x="4869" y="5013"/>
                  </a:lnTo>
                  <a:lnTo>
                    <a:pt x="4832" y="5073"/>
                  </a:lnTo>
                  <a:lnTo>
                    <a:pt x="4784" y="5133"/>
                  </a:lnTo>
                  <a:lnTo>
                    <a:pt x="4724" y="5182"/>
                  </a:lnTo>
                  <a:lnTo>
                    <a:pt x="4664" y="5218"/>
                  </a:lnTo>
                  <a:lnTo>
                    <a:pt x="4603" y="5254"/>
                  </a:lnTo>
                  <a:lnTo>
                    <a:pt x="4531" y="5290"/>
                  </a:lnTo>
                  <a:lnTo>
                    <a:pt x="4471" y="5302"/>
                  </a:lnTo>
                  <a:lnTo>
                    <a:pt x="4399" y="5326"/>
                  </a:lnTo>
                  <a:lnTo>
                    <a:pt x="4182" y="5326"/>
                  </a:lnTo>
                  <a:lnTo>
                    <a:pt x="4134" y="5314"/>
                  </a:lnTo>
                  <a:lnTo>
                    <a:pt x="4097" y="5615"/>
                  </a:lnTo>
                  <a:lnTo>
                    <a:pt x="4085" y="5688"/>
                  </a:lnTo>
                  <a:lnTo>
                    <a:pt x="4061" y="5760"/>
                  </a:lnTo>
                  <a:lnTo>
                    <a:pt x="4013" y="5820"/>
                  </a:lnTo>
                  <a:lnTo>
                    <a:pt x="3965" y="5868"/>
                  </a:lnTo>
                  <a:lnTo>
                    <a:pt x="3905" y="5905"/>
                  </a:lnTo>
                  <a:lnTo>
                    <a:pt x="3844" y="5929"/>
                  </a:lnTo>
                  <a:lnTo>
                    <a:pt x="3772" y="5953"/>
                  </a:lnTo>
                  <a:lnTo>
                    <a:pt x="3700" y="5953"/>
                  </a:lnTo>
                  <a:lnTo>
                    <a:pt x="3423" y="5929"/>
                  </a:lnTo>
                  <a:lnTo>
                    <a:pt x="3350" y="5917"/>
                  </a:lnTo>
                  <a:lnTo>
                    <a:pt x="3278" y="5893"/>
                  </a:lnTo>
                  <a:lnTo>
                    <a:pt x="3218" y="5856"/>
                  </a:lnTo>
                  <a:lnTo>
                    <a:pt x="3170" y="5808"/>
                  </a:lnTo>
                  <a:lnTo>
                    <a:pt x="3121" y="5760"/>
                  </a:lnTo>
                  <a:lnTo>
                    <a:pt x="3097" y="5700"/>
                  </a:lnTo>
                  <a:lnTo>
                    <a:pt x="3073" y="5627"/>
                  </a:lnTo>
                  <a:lnTo>
                    <a:pt x="3073" y="5555"/>
                  </a:lnTo>
                  <a:lnTo>
                    <a:pt x="3073" y="5519"/>
                  </a:lnTo>
                  <a:lnTo>
                    <a:pt x="2350" y="5423"/>
                  </a:lnTo>
                  <a:lnTo>
                    <a:pt x="2266" y="5411"/>
                  </a:lnTo>
                  <a:lnTo>
                    <a:pt x="2193" y="5374"/>
                  </a:lnTo>
                  <a:lnTo>
                    <a:pt x="2121" y="5326"/>
                  </a:lnTo>
                  <a:lnTo>
                    <a:pt x="2061" y="5266"/>
                  </a:lnTo>
                  <a:lnTo>
                    <a:pt x="2013" y="5206"/>
                  </a:lnTo>
                  <a:lnTo>
                    <a:pt x="1989" y="5121"/>
                  </a:lnTo>
                  <a:lnTo>
                    <a:pt x="1965" y="5049"/>
                  </a:lnTo>
                  <a:lnTo>
                    <a:pt x="1952" y="4953"/>
                  </a:lnTo>
                  <a:lnTo>
                    <a:pt x="1965" y="4916"/>
                  </a:lnTo>
                  <a:lnTo>
                    <a:pt x="1579" y="4868"/>
                  </a:lnTo>
                  <a:lnTo>
                    <a:pt x="1495" y="4844"/>
                  </a:lnTo>
                  <a:lnTo>
                    <a:pt x="1410" y="4808"/>
                  </a:lnTo>
                  <a:lnTo>
                    <a:pt x="1338" y="4760"/>
                  </a:lnTo>
                  <a:lnTo>
                    <a:pt x="1290" y="4700"/>
                  </a:lnTo>
                  <a:lnTo>
                    <a:pt x="1242" y="4627"/>
                  </a:lnTo>
                  <a:lnTo>
                    <a:pt x="1205" y="4555"/>
                  </a:lnTo>
                  <a:lnTo>
                    <a:pt x="1181" y="4471"/>
                  </a:lnTo>
                  <a:lnTo>
                    <a:pt x="1181" y="4374"/>
                  </a:lnTo>
                  <a:lnTo>
                    <a:pt x="1097" y="4362"/>
                  </a:lnTo>
                  <a:lnTo>
                    <a:pt x="1097" y="4471"/>
                  </a:lnTo>
                  <a:lnTo>
                    <a:pt x="1121" y="4579"/>
                  </a:lnTo>
                  <a:lnTo>
                    <a:pt x="1157" y="4675"/>
                  </a:lnTo>
                  <a:lnTo>
                    <a:pt x="1217" y="4760"/>
                  </a:lnTo>
                  <a:lnTo>
                    <a:pt x="1290" y="4832"/>
                  </a:lnTo>
                  <a:lnTo>
                    <a:pt x="1374" y="4892"/>
                  </a:lnTo>
                  <a:lnTo>
                    <a:pt x="1470" y="4929"/>
                  </a:lnTo>
                  <a:lnTo>
                    <a:pt x="1567" y="4953"/>
                  </a:lnTo>
                  <a:lnTo>
                    <a:pt x="1868" y="5001"/>
                  </a:lnTo>
                  <a:lnTo>
                    <a:pt x="1880" y="5097"/>
                  </a:lnTo>
                  <a:lnTo>
                    <a:pt x="1904" y="5182"/>
                  </a:lnTo>
                  <a:lnTo>
                    <a:pt x="1952" y="5266"/>
                  </a:lnTo>
                  <a:lnTo>
                    <a:pt x="2013" y="5338"/>
                  </a:lnTo>
                  <a:lnTo>
                    <a:pt x="2073" y="5398"/>
                  </a:lnTo>
                  <a:lnTo>
                    <a:pt x="2157" y="5459"/>
                  </a:lnTo>
                  <a:lnTo>
                    <a:pt x="2242" y="5495"/>
                  </a:lnTo>
                  <a:lnTo>
                    <a:pt x="2338" y="5507"/>
                  </a:lnTo>
                  <a:lnTo>
                    <a:pt x="2977" y="5591"/>
                  </a:lnTo>
                  <a:lnTo>
                    <a:pt x="3001" y="5676"/>
                  </a:lnTo>
                  <a:lnTo>
                    <a:pt x="3025" y="5760"/>
                  </a:lnTo>
                  <a:lnTo>
                    <a:pt x="3061" y="5820"/>
                  </a:lnTo>
                  <a:lnTo>
                    <a:pt x="3121" y="5893"/>
                  </a:lnTo>
                  <a:lnTo>
                    <a:pt x="3182" y="5941"/>
                  </a:lnTo>
                  <a:lnTo>
                    <a:pt x="3254" y="5977"/>
                  </a:lnTo>
                  <a:lnTo>
                    <a:pt x="3326" y="6001"/>
                  </a:lnTo>
                  <a:lnTo>
                    <a:pt x="3411" y="6025"/>
                  </a:lnTo>
                  <a:lnTo>
                    <a:pt x="3700" y="6037"/>
                  </a:lnTo>
                  <a:lnTo>
                    <a:pt x="3808" y="6037"/>
                  </a:lnTo>
                  <a:lnTo>
                    <a:pt x="3893" y="6013"/>
                  </a:lnTo>
                  <a:lnTo>
                    <a:pt x="3965" y="5977"/>
                  </a:lnTo>
                  <a:lnTo>
                    <a:pt x="4037" y="5929"/>
                  </a:lnTo>
                  <a:lnTo>
                    <a:pt x="4097" y="5868"/>
                  </a:lnTo>
                  <a:lnTo>
                    <a:pt x="4134" y="5796"/>
                  </a:lnTo>
                  <a:lnTo>
                    <a:pt x="4170" y="5712"/>
                  </a:lnTo>
                  <a:lnTo>
                    <a:pt x="4194" y="5627"/>
                  </a:lnTo>
                  <a:lnTo>
                    <a:pt x="4218" y="5411"/>
                  </a:lnTo>
                  <a:lnTo>
                    <a:pt x="4290" y="5423"/>
                  </a:lnTo>
                  <a:lnTo>
                    <a:pt x="4362" y="5411"/>
                  </a:lnTo>
                  <a:lnTo>
                    <a:pt x="4507" y="5386"/>
                  </a:lnTo>
                  <a:lnTo>
                    <a:pt x="4579" y="5362"/>
                  </a:lnTo>
                  <a:lnTo>
                    <a:pt x="4652" y="5326"/>
                  </a:lnTo>
                  <a:lnTo>
                    <a:pt x="4724" y="5290"/>
                  </a:lnTo>
                  <a:lnTo>
                    <a:pt x="4784" y="5242"/>
                  </a:lnTo>
                  <a:lnTo>
                    <a:pt x="4844" y="5194"/>
                  </a:lnTo>
                  <a:lnTo>
                    <a:pt x="4893" y="5133"/>
                  </a:lnTo>
                  <a:lnTo>
                    <a:pt x="4941" y="5073"/>
                  </a:lnTo>
                  <a:lnTo>
                    <a:pt x="4989" y="5001"/>
                  </a:lnTo>
                  <a:lnTo>
                    <a:pt x="5025" y="4929"/>
                  </a:lnTo>
                  <a:lnTo>
                    <a:pt x="5049" y="4844"/>
                  </a:lnTo>
                  <a:lnTo>
                    <a:pt x="5073" y="4772"/>
                  </a:lnTo>
                  <a:lnTo>
                    <a:pt x="5085" y="4688"/>
                  </a:lnTo>
                  <a:lnTo>
                    <a:pt x="5098" y="4447"/>
                  </a:lnTo>
                  <a:lnTo>
                    <a:pt x="5098" y="4206"/>
                  </a:lnTo>
                  <a:lnTo>
                    <a:pt x="5098" y="3965"/>
                  </a:lnTo>
                  <a:lnTo>
                    <a:pt x="5073" y="3736"/>
                  </a:lnTo>
                  <a:lnTo>
                    <a:pt x="5049" y="3495"/>
                  </a:lnTo>
                  <a:lnTo>
                    <a:pt x="5025" y="3266"/>
                  </a:lnTo>
                  <a:lnTo>
                    <a:pt x="4977" y="3037"/>
                  </a:lnTo>
                  <a:lnTo>
                    <a:pt x="4929" y="2808"/>
                  </a:lnTo>
                  <a:lnTo>
                    <a:pt x="4820" y="2470"/>
                  </a:lnTo>
                  <a:lnTo>
                    <a:pt x="4700" y="2145"/>
                  </a:lnTo>
                  <a:lnTo>
                    <a:pt x="4555" y="1832"/>
                  </a:lnTo>
                  <a:lnTo>
                    <a:pt x="4399" y="1530"/>
                  </a:lnTo>
                  <a:lnTo>
                    <a:pt x="4290" y="1350"/>
                  </a:lnTo>
                  <a:lnTo>
                    <a:pt x="4170" y="1193"/>
                  </a:lnTo>
                  <a:lnTo>
                    <a:pt x="4049" y="1036"/>
                  </a:lnTo>
                  <a:lnTo>
                    <a:pt x="3917" y="880"/>
                  </a:lnTo>
                  <a:lnTo>
                    <a:pt x="3784" y="747"/>
                  </a:lnTo>
                  <a:lnTo>
                    <a:pt x="3652" y="627"/>
                  </a:lnTo>
                  <a:lnTo>
                    <a:pt x="3507" y="506"/>
                  </a:lnTo>
                  <a:lnTo>
                    <a:pt x="3362" y="398"/>
                  </a:lnTo>
                  <a:lnTo>
                    <a:pt x="3218" y="313"/>
                  </a:lnTo>
                  <a:lnTo>
                    <a:pt x="3061" y="229"/>
                  </a:lnTo>
                  <a:lnTo>
                    <a:pt x="2904" y="157"/>
                  </a:lnTo>
                  <a:lnTo>
                    <a:pt x="2748" y="96"/>
                  </a:lnTo>
                  <a:lnTo>
                    <a:pt x="2591" y="60"/>
                  </a:lnTo>
                  <a:lnTo>
                    <a:pt x="2434" y="24"/>
                  </a:lnTo>
                  <a:lnTo>
                    <a:pt x="2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1826528" y="3495885"/>
              <a:ext cx="13999" cy="123964"/>
            </a:xfrm>
            <a:custGeom>
              <a:avLst/>
              <a:gdLst/>
              <a:ahLst/>
              <a:cxnLst/>
              <a:rect l="l" t="t" r="r" b="b"/>
              <a:pathLst>
                <a:path w="290" h="2568" extrusionOk="0">
                  <a:moveTo>
                    <a:pt x="85" y="1"/>
                  </a:moveTo>
                  <a:lnTo>
                    <a:pt x="1" y="25"/>
                  </a:lnTo>
                  <a:lnTo>
                    <a:pt x="37" y="218"/>
                  </a:lnTo>
                  <a:lnTo>
                    <a:pt x="85" y="447"/>
                  </a:lnTo>
                  <a:lnTo>
                    <a:pt x="121" y="736"/>
                  </a:lnTo>
                  <a:lnTo>
                    <a:pt x="169" y="1109"/>
                  </a:lnTo>
                  <a:lnTo>
                    <a:pt x="194" y="1543"/>
                  </a:lnTo>
                  <a:lnTo>
                    <a:pt x="206" y="2025"/>
                  </a:lnTo>
                  <a:lnTo>
                    <a:pt x="194" y="2555"/>
                  </a:lnTo>
                  <a:lnTo>
                    <a:pt x="278" y="2567"/>
                  </a:lnTo>
                  <a:lnTo>
                    <a:pt x="290" y="2290"/>
                  </a:lnTo>
                  <a:lnTo>
                    <a:pt x="290" y="2025"/>
                  </a:lnTo>
                  <a:lnTo>
                    <a:pt x="278" y="1531"/>
                  </a:lnTo>
                  <a:lnTo>
                    <a:pt x="254" y="1097"/>
                  </a:lnTo>
                  <a:lnTo>
                    <a:pt x="218" y="724"/>
                  </a:lnTo>
                  <a:lnTo>
                    <a:pt x="169" y="422"/>
                  </a:lnTo>
                  <a:lnTo>
                    <a:pt x="133" y="19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1772461" y="3492409"/>
              <a:ext cx="13999" cy="136177"/>
            </a:xfrm>
            <a:custGeom>
              <a:avLst/>
              <a:gdLst/>
              <a:ahLst/>
              <a:cxnLst/>
              <a:rect l="l" t="t" r="r" b="b"/>
              <a:pathLst>
                <a:path w="290" h="2821" extrusionOk="0">
                  <a:moveTo>
                    <a:pt x="72" y="0"/>
                  </a:moveTo>
                  <a:lnTo>
                    <a:pt x="0" y="37"/>
                  </a:lnTo>
                  <a:lnTo>
                    <a:pt x="12" y="73"/>
                  </a:lnTo>
                  <a:lnTo>
                    <a:pt x="48" y="157"/>
                  </a:lnTo>
                  <a:lnTo>
                    <a:pt x="84" y="338"/>
                  </a:lnTo>
                  <a:lnTo>
                    <a:pt x="133" y="591"/>
                  </a:lnTo>
                  <a:lnTo>
                    <a:pt x="169" y="952"/>
                  </a:lnTo>
                  <a:lnTo>
                    <a:pt x="193" y="1446"/>
                  </a:lnTo>
                  <a:lnTo>
                    <a:pt x="193" y="1736"/>
                  </a:lnTo>
                  <a:lnTo>
                    <a:pt x="193" y="2061"/>
                  </a:lnTo>
                  <a:lnTo>
                    <a:pt x="181" y="2422"/>
                  </a:lnTo>
                  <a:lnTo>
                    <a:pt x="157" y="2820"/>
                  </a:lnTo>
                  <a:lnTo>
                    <a:pt x="253" y="2820"/>
                  </a:lnTo>
                  <a:lnTo>
                    <a:pt x="265" y="2422"/>
                  </a:lnTo>
                  <a:lnTo>
                    <a:pt x="277" y="2049"/>
                  </a:lnTo>
                  <a:lnTo>
                    <a:pt x="289" y="1724"/>
                  </a:lnTo>
                  <a:lnTo>
                    <a:pt x="289" y="1422"/>
                  </a:lnTo>
                  <a:lnTo>
                    <a:pt x="265" y="928"/>
                  </a:lnTo>
                  <a:lnTo>
                    <a:pt x="217" y="567"/>
                  </a:lnTo>
                  <a:lnTo>
                    <a:pt x="181" y="302"/>
                  </a:lnTo>
                  <a:lnTo>
                    <a:pt x="133" y="121"/>
                  </a:lnTo>
                  <a:lnTo>
                    <a:pt x="96" y="2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7"/>
            <p:cNvSpPr/>
            <p:nvPr/>
          </p:nvSpPr>
          <p:spPr>
            <a:xfrm>
              <a:off x="1726505" y="3496464"/>
              <a:ext cx="7579" cy="103593"/>
            </a:xfrm>
            <a:custGeom>
              <a:avLst/>
              <a:gdLst/>
              <a:ahLst/>
              <a:cxnLst/>
              <a:rect l="l" t="t" r="r" b="b"/>
              <a:pathLst>
                <a:path w="157" h="2146" extrusionOk="0">
                  <a:moveTo>
                    <a:pt x="84" y="1"/>
                  </a:moveTo>
                  <a:lnTo>
                    <a:pt x="0" y="13"/>
                  </a:lnTo>
                  <a:lnTo>
                    <a:pt x="24" y="157"/>
                  </a:lnTo>
                  <a:lnTo>
                    <a:pt x="36" y="326"/>
                  </a:lnTo>
                  <a:lnTo>
                    <a:pt x="60" y="567"/>
                  </a:lnTo>
                  <a:lnTo>
                    <a:pt x="60" y="868"/>
                  </a:lnTo>
                  <a:lnTo>
                    <a:pt x="60" y="1230"/>
                  </a:lnTo>
                  <a:lnTo>
                    <a:pt x="48" y="1652"/>
                  </a:lnTo>
                  <a:lnTo>
                    <a:pt x="0" y="2134"/>
                  </a:lnTo>
                  <a:lnTo>
                    <a:pt x="84" y="2146"/>
                  </a:lnTo>
                  <a:lnTo>
                    <a:pt x="133" y="1652"/>
                  </a:lnTo>
                  <a:lnTo>
                    <a:pt x="145" y="1230"/>
                  </a:lnTo>
                  <a:lnTo>
                    <a:pt x="157" y="856"/>
                  </a:lnTo>
                  <a:lnTo>
                    <a:pt x="145" y="555"/>
                  </a:lnTo>
                  <a:lnTo>
                    <a:pt x="133" y="314"/>
                  </a:lnTo>
                  <a:lnTo>
                    <a:pt x="109" y="14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7"/>
            <p:cNvSpPr/>
            <p:nvPr/>
          </p:nvSpPr>
          <p:spPr>
            <a:xfrm>
              <a:off x="658501" y="1199944"/>
              <a:ext cx="2294199" cy="547410"/>
            </a:xfrm>
            <a:custGeom>
              <a:avLst/>
              <a:gdLst/>
              <a:ahLst/>
              <a:cxnLst/>
              <a:rect l="l" t="t" r="r" b="b"/>
              <a:pathLst>
                <a:path w="47526" h="11340" extrusionOk="0">
                  <a:moveTo>
                    <a:pt x="21148" y="0"/>
                  </a:moveTo>
                  <a:lnTo>
                    <a:pt x="20871" y="24"/>
                  </a:lnTo>
                  <a:lnTo>
                    <a:pt x="20594" y="48"/>
                  </a:lnTo>
                  <a:lnTo>
                    <a:pt x="20329" y="97"/>
                  </a:lnTo>
                  <a:lnTo>
                    <a:pt x="20052" y="145"/>
                  </a:lnTo>
                  <a:lnTo>
                    <a:pt x="19786" y="217"/>
                  </a:lnTo>
                  <a:lnTo>
                    <a:pt x="19533" y="289"/>
                  </a:lnTo>
                  <a:lnTo>
                    <a:pt x="19268" y="386"/>
                  </a:lnTo>
                  <a:lnTo>
                    <a:pt x="19015" y="482"/>
                  </a:lnTo>
                  <a:lnTo>
                    <a:pt x="18762" y="603"/>
                  </a:lnTo>
                  <a:lnTo>
                    <a:pt x="18521" y="723"/>
                  </a:lnTo>
                  <a:lnTo>
                    <a:pt x="18280" y="856"/>
                  </a:lnTo>
                  <a:lnTo>
                    <a:pt x="18051" y="1000"/>
                  </a:lnTo>
                  <a:lnTo>
                    <a:pt x="17822" y="1157"/>
                  </a:lnTo>
                  <a:lnTo>
                    <a:pt x="17593" y="1314"/>
                  </a:lnTo>
                  <a:lnTo>
                    <a:pt x="17376" y="1482"/>
                  </a:lnTo>
                  <a:lnTo>
                    <a:pt x="17172" y="1663"/>
                  </a:lnTo>
                  <a:lnTo>
                    <a:pt x="16967" y="1856"/>
                  </a:lnTo>
                  <a:lnTo>
                    <a:pt x="16762" y="2049"/>
                  </a:lnTo>
                  <a:lnTo>
                    <a:pt x="16581" y="2254"/>
                  </a:lnTo>
                  <a:lnTo>
                    <a:pt x="16388" y="2458"/>
                  </a:lnTo>
                  <a:lnTo>
                    <a:pt x="16220" y="2675"/>
                  </a:lnTo>
                  <a:lnTo>
                    <a:pt x="16051" y="2904"/>
                  </a:lnTo>
                  <a:lnTo>
                    <a:pt x="15882" y="3133"/>
                  </a:lnTo>
                  <a:lnTo>
                    <a:pt x="15726" y="3362"/>
                  </a:lnTo>
                  <a:lnTo>
                    <a:pt x="15581" y="3603"/>
                  </a:lnTo>
                  <a:lnTo>
                    <a:pt x="15448" y="3844"/>
                  </a:lnTo>
                  <a:lnTo>
                    <a:pt x="15316" y="4097"/>
                  </a:lnTo>
                  <a:lnTo>
                    <a:pt x="15195" y="4350"/>
                  </a:lnTo>
                  <a:lnTo>
                    <a:pt x="15087" y="4603"/>
                  </a:lnTo>
                  <a:lnTo>
                    <a:pt x="14990" y="4868"/>
                  </a:lnTo>
                  <a:lnTo>
                    <a:pt x="14894" y="5134"/>
                  </a:lnTo>
                  <a:lnTo>
                    <a:pt x="14810" y="5399"/>
                  </a:lnTo>
                  <a:lnTo>
                    <a:pt x="14737" y="5664"/>
                  </a:lnTo>
                  <a:lnTo>
                    <a:pt x="14677" y="5929"/>
                  </a:lnTo>
                  <a:lnTo>
                    <a:pt x="14496" y="5784"/>
                  </a:lnTo>
                  <a:lnTo>
                    <a:pt x="14292" y="5640"/>
                  </a:lnTo>
                  <a:lnTo>
                    <a:pt x="14087" y="5507"/>
                  </a:lnTo>
                  <a:lnTo>
                    <a:pt x="13870" y="5387"/>
                  </a:lnTo>
                  <a:lnTo>
                    <a:pt x="13653" y="5278"/>
                  </a:lnTo>
                  <a:lnTo>
                    <a:pt x="13436" y="5194"/>
                  </a:lnTo>
                  <a:lnTo>
                    <a:pt x="13195" y="5109"/>
                  </a:lnTo>
                  <a:lnTo>
                    <a:pt x="12966" y="5037"/>
                  </a:lnTo>
                  <a:lnTo>
                    <a:pt x="12725" y="4977"/>
                  </a:lnTo>
                  <a:lnTo>
                    <a:pt x="12484" y="4929"/>
                  </a:lnTo>
                  <a:lnTo>
                    <a:pt x="12243" y="4905"/>
                  </a:lnTo>
                  <a:lnTo>
                    <a:pt x="12002" y="4881"/>
                  </a:lnTo>
                  <a:lnTo>
                    <a:pt x="11761" y="4881"/>
                  </a:lnTo>
                  <a:lnTo>
                    <a:pt x="11520" y="4893"/>
                  </a:lnTo>
                  <a:lnTo>
                    <a:pt x="11279" y="4917"/>
                  </a:lnTo>
                  <a:lnTo>
                    <a:pt x="11038" y="4953"/>
                  </a:lnTo>
                  <a:lnTo>
                    <a:pt x="10857" y="4989"/>
                  </a:lnTo>
                  <a:lnTo>
                    <a:pt x="10677" y="5037"/>
                  </a:lnTo>
                  <a:lnTo>
                    <a:pt x="10496" y="5085"/>
                  </a:lnTo>
                  <a:lnTo>
                    <a:pt x="10315" y="5146"/>
                  </a:lnTo>
                  <a:lnTo>
                    <a:pt x="10146" y="5218"/>
                  </a:lnTo>
                  <a:lnTo>
                    <a:pt x="9978" y="5290"/>
                  </a:lnTo>
                  <a:lnTo>
                    <a:pt x="9821" y="5375"/>
                  </a:lnTo>
                  <a:lnTo>
                    <a:pt x="9652" y="5471"/>
                  </a:lnTo>
                  <a:lnTo>
                    <a:pt x="9496" y="5567"/>
                  </a:lnTo>
                  <a:lnTo>
                    <a:pt x="9351" y="5676"/>
                  </a:lnTo>
                  <a:lnTo>
                    <a:pt x="9206" y="5796"/>
                  </a:lnTo>
                  <a:lnTo>
                    <a:pt x="9074" y="5917"/>
                  </a:lnTo>
                  <a:lnTo>
                    <a:pt x="8941" y="6049"/>
                  </a:lnTo>
                  <a:lnTo>
                    <a:pt x="8821" y="6182"/>
                  </a:lnTo>
                  <a:lnTo>
                    <a:pt x="8700" y="6327"/>
                  </a:lnTo>
                  <a:lnTo>
                    <a:pt x="8592" y="6471"/>
                  </a:lnTo>
                  <a:lnTo>
                    <a:pt x="8496" y="6628"/>
                  </a:lnTo>
                  <a:lnTo>
                    <a:pt x="8399" y="6796"/>
                  </a:lnTo>
                  <a:lnTo>
                    <a:pt x="8315" y="6965"/>
                  </a:lnTo>
                  <a:lnTo>
                    <a:pt x="8242" y="7146"/>
                  </a:lnTo>
                  <a:lnTo>
                    <a:pt x="8182" y="7327"/>
                  </a:lnTo>
                  <a:lnTo>
                    <a:pt x="8122" y="7507"/>
                  </a:lnTo>
                  <a:lnTo>
                    <a:pt x="8074" y="7700"/>
                  </a:lnTo>
                  <a:lnTo>
                    <a:pt x="8038" y="7893"/>
                  </a:lnTo>
                  <a:lnTo>
                    <a:pt x="8026" y="8074"/>
                  </a:lnTo>
                  <a:lnTo>
                    <a:pt x="8014" y="8267"/>
                  </a:lnTo>
                  <a:lnTo>
                    <a:pt x="8014" y="8459"/>
                  </a:lnTo>
                  <a:lnTo>
                    <a:pt x="8026" y="8640"/>
                  </a:lnTo>
                  <a:lnTo>
                    <a:pt x="8062" y="8833"/>
                  </a:lnTo>
                  <a:lnTo>
                    <a:pt x="8098" y="9002"/>
                  </a:lnTo>
                  <a:lnTo>
                    <a:pt x="8158" y="9182"/>
                  </a:lnTo>
                  <a:lnTo>
                    <a:pt x="8230" y="9351"/>
                  </a:lnTo>
                  <a:lnTo>
                    <a:pt x="7977" y="9219"/>
                  </a:lnTo>
                  <a:lnTo>
                    <a:pt x="7712" y="9110"/>
                  </a:lnTo>
                  <a:lnTo>
                    <a:pt x="7447" y="9014"/>
                  </a:lnTo>
                  <a:lnTo>
                    <a:pt x="7182" y="8917"/>
                  </a:lnTo>
                  <a:lnTo>
                    <a:pt x="6905" y="8833"/>
                  </a:lnTo>
                  <a:lnTo>
                    <a:pt x="6628" y="8773"/>
                  </a:lnTo>
                  <a:lnTo>
                    <a:pt x="6351" y="8712"/>
                  </a:lnTo>
                  <a:lnTo>
                    <a:pt x="6073" y="8676"/>
                  </a:lnTo>
                  <a:lnTo>
                    <a:pt x="5784" y="8640"/>
                  </a:lnTo>
                  <a:lnTo>
                    <a:pt x="5507" y="8616"/>
                  </a:lnTo>
                  <a:lnTo>
                    <a:pt x="4929" y="8616"/>
                  </a:lnTo>
                  <a:lnTo>
                    <a:pt x="4652" y="8628"/>
                  </a:lnTo>
                  <a:lnTo>
                    <a:pt x="4362" y="8664"/>
                  </a:lnTo>
                  <a:lnTo>
                    <a:pt x="4085" y="8700"/>
                  </a:lnTo>
                  <a:lnTo>
                    <a:pt x="3808" y="8749"/>
                  </a:lnTo>
                  <a:lnTo>
                    <a:pt x="3531" y="8821"/>
                  </a:lnTo>
                  <a:lnTo>
                    <a:pt x="3254" y="8905"/>
                  </a:lnTo>
                  <a:lnTo>
                    <a:pt x="2977" y="9014"/>
                  </a:lnTo>
                  <a:lnTo>
                    <a:pt x="2712" y="9122"/>
                  </a:lnTo>
                  <a:lnTo>
                    <a:pt x="2458" y="9255"/>
                  </a:lnTo>
                  <a:lnTo>
                    <a:pt x="2193" y="9399"/>
                  </a:lnTo>
                  <a:lnTo>
                    <a:pt x="1952" y="9556"/>
                  </a:lnTo>
                  <a:lnTo>
                    <a:pt x="1699" y="9725"/>
                  </a:lnTo>
                  <a:lnTo>
                    <a:pt x="1458" y="9893"/>
                  </a:lnTo>
                  <a:lnTo>
                    <a:pt x="1229" y="10086"/>
                  </a:lnTo>
                  <a:lnTo>
                    <a:pt x="1000" y="10279"/>
                  </a:lnTo>
                  <a:lnTo>
                    <a:pt x="784" y="10484"/>
                  </a:lnTo>
                  <a:lnTo>
                    <a:pt x="579" y="10689"/>
                  </a:lnTo>
                  <a:lnTo>
                    <a:pt x="374" y="10894"/>
                  </a:lnTo>
                  <a:lnTo>
                    <a:pt x="181" y="11110"/>
                  </a:lnTo>
                  <a:lnTo>
                    <a:pt x="0" y="11339"/>
                  </a:lnTo>
                  <a:lnTo>
                    <a:pt x="47526" y="11339"/>
                  </a:lnTo>
                  <a:lnTo>
                    <a:pt x="47309" y="11098"/>
                  </a:lnTo>
                  <a:lnTo>
                    <a:pt x="47080" y="10869"/>
                  </a:lnTo>
                  <a:lnTo>
                    <a:pt x="46839" y="10640"/>
                  </a:lnTo>
                  <a:lnTo>
                    <a:pt x="46586" y="10424"/>
                  </a:lnTo>
                  <a:lnTo>
                    <a:pt x="46321" y="10219"/>
                  </a:lnTo>
                  <a:lnTo>
                    <a:pt x="46055" y="10014"/>
                  </a:lnTo>
                  <a:lnTo>
                    <a:pt x="45766" y="9821"/>
                  </a:lnTo>
                  <a:lnTo>
                    <a:pt x="45477" y="9640"/>
                  </a:lnTo>
                  <a:lnTo>
                    <a:pt x="45188" y="9472"/>
                  </a:lnTo>
                  <a:lnTo>
                    <a:pt x="44875" y="9315"/>
                  </a:lnTo>
                  <a:lnTo>
                    <a:pt x="44573" y="9170"/>
                  </a:lnTo>
                  <a:lnTo>
                    <a:pt x="44260" y="9038"/>
                  </a:lnTo>
                  <a:lnTo>
                    <a:pt x="43959" y="8917"/>
                  </a:lnTo>
                  <a:lnTo>
                    <a:pt x="43645" y="8809"/>
                  </a:lnTo>
                  <a:lnTo>
                    <a:pt x="43332" y="8724"/>
                  </a:lnTo>
                  <a:lnTo>
                    <a:pt x="43019" y="8652"/>
                  </a:lnTo>
                  <a:lnTo>
                    <a:pt x="42718" y="8604"/>
                  </a:lnTo>
                  <a:lnTo>
                    <a:pt x="42404" y="8556"/>
                  </a:lnTo>
                  <a:lnTo>
                    <a:pt x="42103" y="8520"/>
                  </a:lnTo>
                  <a:lnTo>
                    <a:pt x="41790" y="8483"/>
                  </a:lnTo>
                  <a:lnTo>
                    <a:pt x="41488" y="8471"/>
                  </a:lnTo>
                  <a:lnTo>
                    <a:pt x="40886" y="8471"/>
                  </a:lnTo>
                  <a:lnTo>
                    <a:pt x="40585" y="8496"/>
                  </a:lnTo>
                  <a:lnTo>
                    <a:pt x="40296" y="8532"/>
                  </a:lnTo>
                  <a:lnTo>
                    <a:pt x="39994" y="8580"/>
                  </a:lnTo>
                  <a:lnTo>
                    <a:pt x="39705" y="8628"/>
                  </a:lnTo>
                  <a:lnTo>
                    <a:pt x="39416" y="8712"/>
                  </a:lnTo>
                  <a:lnTo>
                    <a:pt x="39127" y="8797"/>
                  </a:lnTo>
                  <a:lnTo>
                    <a:pt x="38837" y="8893"/>
                  </a:lnTo>
                  <a:lnTo>
                    <a:pt x="38548" y="9014"/>
                  </a:lnTo>
                  <a:lnTo>
                    <a:pt x="38271" y="9146"/>
                  </a:lnTo>
                  <a:lnTo>
                    <a:pt x="38271" y="8917"/>
                  </a:lnTo>
                  <a:lnTo>
                    <a:pt x="38259" y="8700"/>
                  </a:lnTo>
                  <a:lnTo>
                    <a:pt x="38235" y="8471"/>
                  </a:lnTo>
                  <a:lnTo>
                    <a:pt x="38211" y="8255"/>
                  </a:lnTo>
                  <a:lnTo>
                    <a:pt x="38175" y="8026"/>
                  </a:lnTo>
                  <a:lnTo>
                    <a:pt x="38139" y="7809"/>
                  </a:lnTo>
                  <a:lnTo>
                    <a:pt x="38090" y="7592"/>
                  </a:lnTo>
                  <a:lnTo>
                    <a:pt x="38030" y="7375"/>
                  </a:lnTo>
                  <a:lnTo>
                    <a:pt x="37958" y="7158"/>
                  </a:lnTo>
                  <a:lnTo>
                    <a:pt x="37886" y="6941"/>
                  </a:lnTo>
                  <a:lnTo>
                    <a:pt x="37813" y="6736"/>
                  </a:lnTo>
                  <a:lnTo>
                    <a:pt x="37717" y="6519"/>
                  </a:lnTo>
                  <a:lnTo>
                    <a:pt x="37632" y="6314"/>
                  </a:lnTo>
                  <a:lnTo>
                    <a:pt x="37524" y="6122"/>
                  </a:lnTo>
                  <a:lnTo>
                    <a:pt x="37416" y="5917"/>
                  </a:lnTo>
                  <a:lnTo>
                    <a:pt x="37307" y="5724"/>
                  </a:lnTo>
                  <a:lnTo>
                    <a:pt x="37187" y="5531"/>
                  </a:lnTo>
                  <a:lnTo>
                    <a:pt x="37054" y="5350"/>
                  </a:lnTo>
                  <a:lnTo>
                    <a:pt x="36922" y="5170"/>
                  </a:lnTo>
                  <a:lnTo>
                    <a:pt x="36789" y="4989"/>
                  </a:lnTo>
                  <a:lnTo>
                    <a:pt x="36644" y="4808"/>
                  </a:lnTo>
                  <a:lnTo>
                    <a:pt x="36488" y="4652"/>
                  </a:lnTo>
                  <a:lnTo>
                    <a:pt x="36331" y="4483"/>
                  </a:lnTo>
                  <a:lnTo>
                    <a:pt x="36174" y="4326"/>
                  </a:lnTo>
                  <a:lnTo>
                    <a:pt x="36006" y="4182"/>
                  </a:lnTo>
                  <a:lnTo>
                    <a:pt x="35837" y="4037"/>
                  </a:lnTo>
                  <a:lnTo>
                    <a:pt x="35656" y="3892"/>
                  </a:lnTo>
                  <a:lnTo>
                    <a:pt x="35476" y="3760"/>
                  </a:lnTo>
                  <a:lnTo>
                    <a:pt x="35295" y="3639"/>
                  </a:lnTo>
                  <a:lnTo>
                    <a:pt x="35102" y="3519"/>
                  </a:lnTo>
                  <a:lnTo>
                    <a:pt x="34897" y="3398"/>
                  </a:lnTo>
                  <a:lnTo>
                    <a:pt x="34704" y="3302"/>
                  </a:lnTo>
                  <a:lnTo>
                    <a:pt x="34499" y="3206"/>
                  </a:lnTo>
                  <a:lnTo>
                    <a:pt x="34295" y="3109"/>
                  </a:lnTo>
                  <a:lnTo>
                    <a:pt x="34078" y="3037"/>
                  </a:lnTo>
                  <a:lnTo>
                    <a:pt x="33873" y="2965"/>
                  </a:lnTo>
                  <a:lnTo>
                    <a:pt x="33656" y="2892"/>
                  </a:lnTo>
                  <a:lnTo>
                    <a:pt x="33439" y="2832"/>
                  </a:lnTo>
                  <a:lnTo>
                    <a:pt x="33222" y="2784"/>
                  </a:lnTo>
                  <a:lnTo>
                    <a:pt x="33005" y="2748"/>
                  </a:lnTo>
                  <a:lnTo>
                    <a:pt x="32776" y="2712"/>
                  </a:lnTo>
                  <a:lnTo>
                    <a:pt x="32559" y="2675"/>
                  </a:lnTo>
                  <a:lnTo>
                    <a:pt x="32330" y="2663"/>
                  </a:lnTo>
                  <a:lnTo>
                    <a:pt x="32114" y="2651"/>
                  </a:lnTo>
                  <a:lnTo>
                    <a:pt x="31656" y="2651"/>
                  </a:lnTo>
                  <a:lnTo>
                    <a:pt x="31439" y="2663"/>
                  </a:lnTo>
                  <a:lnTo>
                    <a:pt x="31210" y="2675"/>
                  </a:lnTo>
                  <a:lnTo>
                    <a:pt x="30993" y="2699"/>
                  </a:lnTo>
                  <a:lnTo>
                    <a:pt x="30764" y="2736"/>
                  </a:lnTo>
                  <a:lnTo>
                    <a:pt x="30547" y="2772"/>
                  </a:lnTo>
                  <a:lnTo>
                    <a:pt x="30330" y="2820"/>
                  </a:lnTo>
                  <a:lnTo>
                    <a:pt x="30113" y="2880"/>
                  </a:lnTo>
                  <a:lnTo>
                    <a:pt x="29896" y="2940"/>
                  </a:lnTo>
                  <a:lnTo>
                    <a:pt x="29679" y="3013"/>
                  </a:lnTo>
                  <a:lnTo>
                    <a:pt x="29475" y="3085"/>
                  </a:lnTo>
                  <a:lnTo>
                    <a:pt x="29270" y="3169"/>
                  </a:lnTo>
                  <a:lnTo>
                    <a:pt x="29065" y="3266"/>
                  </a:lnTo>
                  <a:lnTo>
                    <a:pt x="28860" y="3362"/>
                  </a:lnTo>
                  <a:lnTo>
                    <a:pt x="28667" y="3471"/>
                  </a:lnTo>
                  <a:lnTo>
                    <a:pt x="28474" y="3591"/>
                  </a:lnTo>
                  <a:lnTo>
                    <a:pt x="28282" y="3712"/>
                  </a:lnTo>
                  <a:lnTo>
                    <a:pt x="28089" y="3832"/>
                  </a:lnTo>
                  <a:lnTo>
                    <a:pt x="27920" y="3965"/>
                  </a:lnTo>
                  <a:lnTo>
                    <a:pt x="27788" y="3724"/>
                  </a:lnTo>
                  <a:lnTo>
                    <a:pt x="27643" y="3483"/>
                  </a:lnTo>
                  <a:lnTo>
                    <a:pt x="27498" y="3254"/>
                  </a:lnTo>
                  <a:lnTo>
                    <a:pt x="27342" y="3025"/>
                  </a:lnTo>
                  <a:lnTo>
                    <a:pt x="27173" y="2808"/>
                  </a:lnTo>
                  <a:lnTo>
                    <a:pt x="27004" y="2591"/>
                  </a:lnTo>
                  <a:lnTo>
                    <a:pt x="26824" y="2386"/>
                  </a:lnTo>
                  <a:lnTo>
                    <a:pt x="26631" y="2193"/>
                  </a:lnTo>
                  <a:lnTo>
                    <a:pt x="26426" y="2001"/>
                  </a:lnTo>
                  <a:lnTo>
                    <a:pt x="26221" y="1808"/>
                  </a:lnTo>
                  <a:lnTo>
                    <a:pt x="26016" y="1639"/>
                  </a:lnTo>
                  <a:lnTo>
                    <a:pt x="25799" y="1470"/>
                  </a:lnTo>
                  <a:lnTo>
                    <a:pt x="25570" y="1314"/>
                  </a:lnTo>
                  <a:lnTo>
                    <a:pt x="25341" y="1157"/>
                  </a:lnTo>
                  <a:lnTo>
                    <a:pt x="25100" y="1012"/>
                  </a:lnTo>
                  <a:lnTo>
                    <a:pt x="24859" y="880"/>
                  </a:lnTo>
                  <a:lnTo>
                    <a:pt x="24618" y="747"/>
                  </a:lnTo>
                  <a:lnTo>
                    <a:pt x="24365" y="639"/>
                  </a:lnTo>
                  <a:lnTo>
                    <a:pt x="24112" y="530"/>
                  </a:lnTo>
                  <a:lnTo>
                    <a:pt x="23859" y="434"/>
                  </a:lnTo>
                  <a:lnTo>
                    <a:pt x="23594" y="338"/>
                  </a:lnTo>
                  <a:lnTo>
                    <a:pt x="23329" y="265"/>
                  </a:lnTo>
                  <a:lnTo>
                    <a:pt x="23064" y="193"/>
                  </a:lnTo>
                  <a:lnTo>
                    <a:pt x="22787" y="133"/>
                  </a:lnTo>
                  <a:lnTo>
                    <a:pt x="22522" y="85"/>
                  </a:lnTo>
                  <a:lnTo>
                    <a:pt x="22245" y="48"/>
                  </a:lnTo>
                  <a:lnTo>
                    <a:pt x="21980" y="24"/>
                  </a:lnTo>
                  <a:lnTo>
                    <a:pt x="217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1068585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6" y="2446"/>
                  </a:lnTo>
                  <a:lnTo>
                    <a:pt x="880" y="2470"/>
                  </a:lnTo>
                  <a:lnTo>
                    <a:pt x="965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38" y="2265"/>
                  </a:lnTo>
                  <a:lnTo>
                    <a:pt x="1374" y="2181"/>
                  </a:lnTo>
                  <a:lnTo>
                    <a:pt x="1398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62" y="1844"/>
                  </a:lnTo>
                  <a:lnTo>
                    <a:pt x="1266" y="1651"/>
                  </a:lnTo>
                  <a:lnTo>
                    <a:pt x="1169" y="1470"/>
                  </a:lnTo>
                  <a:lnTo>
                    <a:pt x="1061" y="1301"/>
                  </a:lnTo>
                  <a:lnTo>
                    <a:pt x="952" y="1133"/>
                  </a:lnTo>
                  <a:lnTo>
                    <a:pt x="724" y="819"/>
                  </a:lnTo>
                  <a:lnTo>
                    <a:pt x="507" y="542"/>
                  </a:lnTo>
                  <a:lnTo>
                    <a:pt x="314" y="313"/>
                  </a:lnTo>
                  <a:lnTo>
                    <a:pt x="157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7"/>
            <p:cNvSpPr/>
            <p:nvPr/>
          </p:nvSpPr>
          <p:spPr>
            <a:xfrm>
              <a:off x="1360012" y="217719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96" y="2459"/>
                  </a:lnTo>
                  <a:lnTo>
                    <a:pt x="868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991202" y="2323174"/>
              <a:ext cx="66954" cy="120488"/>
            </a:xfrm>
            <a:custGeom>
              <a:avLst/>
              <a:gdLst/>
              <a:ahLst/>
              <a:cxnLst/>
              <a:rect l="l" t="t" r="r" b="b"/>
              <a:pathLst>
                <a:path w="1387" h="2496" extrusionOk="0">
                  <a:moveTo>
                    <a:pt x="1" y="1"/>
                  </a:moveTo>
                  <a:lnTo>
                    <a:pt x="13" y="218"/>
                  </a:lnTo>
                  <a:lnTo>
                    <a:pt x="49" y="447"/>
                  </a:lnTo>
                  <a:lnTo>
                    <a:pt x="85" y="748"/>
                  </a:lnTo>
                  <a:lnTo>
                    <a:pt x="158" y="1085"/>
                  </a:lnTo>
                  <a:lnTo>
                    <a:pt x="254" y="1459"/>
                  </a:lnTo>
                  <a:lnTo>
                    <a:pt x="314" y="1652"/>
                  </a:lnTo>
                  <a:lnTo>
                    <a:pt x="374" y="1845"/>
                  </a:lnTo>
                  <a:lnTo>
                    <a:pt x="447" y="2037"/>
                  </a:lnTo>
                  <a:lnTo>
                    <a:pt x="531" y="2230"/>
                  </a:lnTo>
                  <a:lnTo>
                    <a:pt x="579" y="2302"/>
                  </a:lnTo>
                  <a:lnTo>
                    <a:pt x="640" y="2375"/>
                  </a:lnTo>
                  <a:lnTo>
                    <a:pt x="712" y="2423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3" y="2495"/>
                  </a:lnTo>
                  <a:lnTo>
                    <a:pt x="1049" y="2483"/>
                  </a:lnTo>
                  <a:lnTo>
                    <a:pt x="1134" y="2447"/>
                  </a:lnTo>
                  <a:lnTo>
                    <a:pt x="1206" y="2399"/>
                  </a:lnTo>
                  <a:lnTo>
                    <a:pt x="1278" y="2339"/>
                  </a:lnTo>
                  <a:lnTo>
                    <a:pt x="1326" y="2278"/>
                  </a:lnTo>
                  <a:lnTo>
                    <a:pt x="1363" y="2194"/>
                  </a:lnTo>
                  <a:lnTo>
                    <a:pt x="1387" y="2110"/>
                  </a:lnTo>
                  <a:lnTo>
                    <a:pt x="1387" y="2025"/>
                  </a:lnTo>
                  <a:lnTo>
                    <a:pt x="1375" y="1941"/>
                  </a:lnTo>
                  <a:lnTo>
                    <a:pt x="1350" y="1845"/>
                  </a:lnTo>
                  <a:lnTo>
                    <a:pt x="1254" y="1664"/>
                  </a:lnTo>
                  <a:lnTo>
                    <a:pt x="1158" y="1483"/>
                  </a:lnTo>
                  <a:lnTo>
                    <a:pt x="1049" y="1314"/>
                  </a:lnTo>
                  <a:lnTo>
                    <a:pt x="941" y="1146"/>
                  </a:lnTo>
                  <a:lnTo>
                    <a:pt x="724" y="832"/>
                  </a:lnTo>
                  <a:lnTo>
                    <a:pt x="495" y="555"/>
                  </a:lnTo>
                  <a:lnTo>
                    <a:pt x="302" y="326"/>
                  </a:lnTo>
                  <a:lnTo>
                    <a:pt x="145" y="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7"/>
            <p:cNvSpPr/>
            <p:nvPr/>
          </p:nvSpPr>
          <p:spPr>
            <a:xfrm>
              <a:off x="1252410" y="244361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3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5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58"/>
                  </a:lnTo>
                  <a:lnTo>
                    <a:pt x="868" y="2470"/>
                  </a:lnTo>
                  <a:lnTo>
                    <a:pt x="964" y="2483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7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2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7"/>
            <p:cNvSpPr/>
            <p:nvPr/>
          </p:nvSpPr>
          <p:spPr>
            <a:xfrm>
              <a:off x="1182607" y="2771105"/>
              <a:ext cx="66954" cy="120440"/>
            </a:xfrm>
            <a:custGeom>
              <a:avLst/>
              <a:gdLst/>
              <a:ahLst/>
              <a:cxnLst/>
              <a:rect l="l" t="t" r="r" b="b"/>
              <a:pathLst>
                <a:path w="1387" h="2495" extrusionOk="0">
                  <a:moveTo>
                    <a:pt x="0" y="0"/>
                  </a:moveTo>
                  <a:lnTo>
                    <a:pt x="12" y="217"/>
                  </a:lnTo>
                  <a:lnTo>
                    <a:pt x="36" y="446"/>
                  </a:lnTo>
                  <a:lnTo>
                    <a:pt x="85" y="748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4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1" y="2230"/>
                  </a:lnTo>
                  <a:lnTo>
                    <a:pt x="579" y="2314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7" y="2483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66" y="2338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56"/>
                  </a:lnTo>
                  <a:lnTo>
                    <a:pt x="1254" y="1663"/>
                  </a:lnTo>
                  <a:lnTo>
                    <a:pt x="1157" y="1483"/>
                  </a:lnTo>
                  <a:lnTo>
                    <a:pt x="1049" y="1314"/>
                  </a:lnTo>
                  <a:lnTo>
                    <a:pt x="940" y="1145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2" y="326"/>
                  </a:lnTo>
                  <a:lnTo>
                    <a:pt x="14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7"/>
            <p:cNvSpPr/>
            <p:nvPr/>
          </p:nvSpPr>
          <p:spPr>
            <a:xfrm>
              <a:off x="850436" y="255063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84" y="2459"/>
                  </a:lnTo>
                  <a:lnTo>
                    <a:pt x="868" y="2471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0" y="1844"/>
                  </a:lnTo>
                  <a:lnTo>
                    <a:pt x="1254" y="1651"/>
                  </a:lnTo>
                  <a:lnTo>
                    <a:pt x="1158" y="1471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7"/>
            <p:cNvSpPr/>
            <p:nvPr/>
          </p:nvSpPr>
          <p:spPr>
            <a:xfrm>
              <a:off x="957459" y="306021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12" y="2422"/>
                  </a:lnTo>
                  <a:lnTo>
                    <a:pt x="784" y="2458"/>
                  </a:lnTo>
                  <a:lnTo>
                    <a:pt x="869" y="2483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4" y="2446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1" y="1844"/>
                  </a:lnTo>
                  <a:lnTo>
                    <a:pt x="1266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7"/>
            <p:cNvSpPr/>
            <p:nvPr/>
          </p:nvSpPr>
          <p:spPr>
            <a:xfrm>
              <a:off x="160958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36" y="446"/>
                  </a:lnTo>
                  <a:lnTo>
                    <a:pt x="84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8" y="2302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36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11" y="819"/>
                  </a:lnTo>
                  <a:lnTo>
                    <a:pt x="494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7"/>
            <p:cNvSpPr/>
            <p:nvPr/>
          </p:nvSpPr>
          <p:spPr>
            <a:xfrm>
              <a:off x="1712506" y="2337753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34"/>
                  </a:lnTo>
                  <a:lnTo>
                    <a:pt x="85" y="735"/>
                  </a:lnTo>
                  <a:lnTo>
                    <a:pt x="158" y="1073"/>
                  </a:lnTo>
                  <a:lnTo>
                    <a:pt x="254" y="1446"/>
                  </a:lnTo>
                  <a:lnTo>
                    <a:pt x="302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70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34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81"/>
                  </a:lnTo>
                  <a:lnTo>
                    <a:pt x="1387" y="2097"/>
                  </a:lnTo>
                  <a:lnTo>
                    <a:pt x="1387" y="2012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51"/>
                  </a:lnTo>
                  <a:lnTo>
                    <a:pt x="1158" y="1470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42"/>
                  </a:lnTo>
                  <a:lnTo>
                    <a:pt x="302" y="313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1486827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4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46"/>
                  </a:lnTo>
                  <a:lnTo>
                    <a:pt x="868" y="2470"/>
                  </a:lnTo>
                  <a:lnTo>
                    <a:pt x="964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26" y="2265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7" y="542"/>
                  </a:lnTo>
                  <a:lnTo>
                    <a:pt x="302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7"/>
            <p:cNvSpPr/>
            <p:nvPr/>
          </p:nvSpPr>
          <p:spPr>
            <a:xfrm>
              <a:off x="1958025" y="1883450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6" y="735"/>
                  </a:lnTo>
                  <a:lnTo>
                    <a:pt x="169" y="1073"/>
                  </a:lnTo>
                  <a:lnTo>
                    <a:pt x="253" y="1446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2" y="2217"/>
                  </a:lnTo>
                  <a:lnTo>
                    <a:pt x="578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5" y="2446"/>
                  </a:lnTo>
                  <a:lnTo>
                    <a:pt x="880" y="2470"/>
                  </a:lnTo>
                  <a:lnTo>
                    <a:pt x="964" y="2482"/>
                  </a:lnTo>
                  <a:lnTo>
                    <a:pt x="1048" y="2470"/>
                  </a:lnTo>
                  <a:lnTo>
                    <a:pt x="1133" y="2434"/>
                  </a:lnTo>
                  <a:lnTo>
                    <a:pt x="1217" y="2386"/>
                  </a:lnTo>
                  <a:lnTo>
                    <a:pt x="1277" y="2338"/>
                  </a:lnTo>
                  <a:lnTo>
                    <a:pt x="1326" y="2265"/>
                  </a:lnTo>
                  <a:lnTo>
                    <a:pt x="1374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69" y="1470"/>
                  </a:lnTo>
                  <a:lnTo>
                    <a:pt x="1060" y="1301"/>
                  </a:lnTo>
                  <a:lnTo>
                    <a:pt x="952" y="1133"/>
                  </a:lnTo>
                  <a:lnTo>
                    <a:pt x="723" y="819"/>
                  </a:lnTo>
                  <a:lnTo>
                    <a:pt x="506" y="542"/>
                  </a:lnTo>
                  <a:lnTo>
                    <a:pt x="313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1894014" y="218824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3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96" y="2458"/>
                  </a:lnTo>
                  <a:lnTo>
                    <a:pt x="880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63"/>
                  </a:lnTo>
                  <a:lnTo>
                    <a:pt x="1169" y="1482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7"/>
            <p:cNvSpPr/>
            <p:nvPr/>
          </p:nvSpPr>
          <p:spPr>
            <a:xfrm>
              <a:off x="2125534" y="2591334"/>
              <a:ext cx="67533" cy="119909"/>
            </a:xfrm>
            <a:custGeom>
              <a:avLst/>
              <a:gdLst/>
              <a:ahLst/>
              <a:cxnLst/>
              <a:rect l="l" t="t" r="r" b="b"/>
              <a:pathLst>
                <a:path w="1399" h="2484" extrusionOk="0">
                  <a:moveTo>
                    <a:pt x="0" y="1"/>
                  </a:moveTo>
                  <a:lnTo>
                    <a:pt x="25" y="206"/>
                  </a:lnTo>
                  <a:lnTo>
                    <a:pt x="49" y="447"/>
                  </a:lnTo>
                  <a:lnTo>
                    <a:pt x="97" y="736"/>
                  </a:lnTo>
                  <a:lnTo>
                    <a:pt x="169" y="1085"/>
                  </a:lnTo>
                  <a:lnTo>
                    <a:pt x="266" y="1459"/>
                  </a:lnTo>
                  <a:lnTo>
                    <a:pt x="314" y="1652"/>
                  </a:lnTo>
                  <a:lnTo>
                    <a:pt x="386" y="1845"/>
                  </a:lnTo>
                  <a:lnTo>
                    <a:pt x="458" y="2037"/>
                  </a:lnTo>
                  <a:lnTo>
                    <a:pt x="543" y="2230"/>
                  </a:lnTo>
                  <a:lnTo>
                    <a:pt x="591" y="2302"/>
                  </a:lnTo>
                  <a:lnTo>
                    <a:pt x="639" y="2375"/>
                  </a:lnTo>
                  <a:lnTo>
                    <a:pt x="711" y="2423"/>
                  </a:lnTo>
                  <a:lnTo>
                    <a:pt x="796" y="2459"/>
                  </a:lnTo>
                  <a:lnTo>
                    <a:pt x="880" y="2483"/>
                  </a:lnTo>
                  <a:lnTo>
                    <a:pt x="964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8" y="2339"/>
                  </a:lnTo>
                  <a:lnTo>
                    <a:pt x="1338" y="2266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29"/>
                  </a:lnTo>
                  <a:lnTo>
                    <a:pt x="1362" y="1845"/>
                  </a:lnTo>
                  <a:lnTo>
                    <a:pt x="1266" y="1664"/>
                  </a:lnTo>
                  <a:lnTo>
                    <a:pt x="1169" y="1483"/>
                  </a:lnTo>
                  <a:lnTo>
                    <a:pt x="1061" y="1302"/>
                  </a:lnTo>
                  <a:lnTo>
                    <a:pt x="952" y="1134"/>
                  </a:lnTo>
                  <a:lnTo>
                    <a:pt x="723" y="820"/>
                  </a:lnTo>
                  <a:lnTo>
                    <a:pt x="507" y="555"/>
                  </a:lnTo>
                  <a:lnTo>
                    <a:pt x="314" y="326"/>
                  </a:lnTo>
                  <a:lnTo>
                    <a:pt x="157" y="1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7"/>
            <p:cNvSpPr/>
            <p:nvPr/>
          </p:nvSpPr>
          <p:spPr>
            <a:xfrm>
              <a:off x="2180228" y="2323174"/>
              <a:ext cx="66906" cy="120488"/>
            </a:xfrm>
            <a:custGeom>
              <a:avLst/>
              <a:gdLst/>
              <a:ahLst/>
              <a:cxnLst/>
              <a:rect l="l" t="t" r="r" b="b"/>
              <a:pathLst>
                <a:path w="1386" h="2496" extrusionOk="0">
                  <a:moveTo>
                    <a:pt x="0" y="1"/>
                  </a:moveTo>
                  <a:lnTo>
                    <a:pt x="12" y="218"/>
                  </a:lnTo>
                  <a:lnTo>
                    <a:pt x="36" y="447"/>
                  </a:lnTo>
                  <a:lnTo>
                    <a:pt x="84" y="748"/>
                  </a:lnTo>
                  <a:lnTo>
                    <a:pt x="157" y="1085"/>
                  </a:lnTo>
                  <a:lnTo>
                    <a:pt x="253" y="1459"/>
                  </a:lnTo>
                  <a:lnTo>
                    <a:pt x="313" y="1652"/>
                  </a:lnTo>
                  <a:lnTo>
                    <a:pt x="374" y="1845"/>
                  </a:lnTo>
                  <a:lnTo>
                    <a:pt x="446" y="2037"/>
                  </a:lnTo>
                  <a:lnTo>
                    <a:pt x="530" y="2230"/>
                  </a:lnTo>
                  <a:lnTo>
                    <a:pt x="579" y="2302"/>
                  </a:lnTo>
                  <a:lnTo>
                    <a:pt x="639" y="2375"/>
                  </a:lnTo>
                  <a:lnTo>
                    <a:pt x="699" y="2423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6" y="2483"/>
                  </a:lnTo>
                  <a:lnTo>
                    <a:pt x="1133" y="2447"/>
                  </a:lnTo>
                  <a:lnTo>
                    <a:pt x="1205" y="2399"/>
                  </a:lnTo>
                  <a:lnTo>
                    <a:pt x="1277" y="2339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10"/>
                  </a:lnTo>
                  <a:lnTo>
                    <a:pt x="1386" y="2025"/>
                  </a:lnTo>
                  <a:lnTo>
                    <a:pt x="1374" y="1941"/>
                  </a:lnTo>
                  <a:lnTo>
                    <a:pt x="1350" y="1845"/>
                  </a:lnTo>
                  <a:lnTo>
                    <a:pt x="1253" y="1664"/>
                  </a:lnTo>
                  <a:lnTo>
                    <a:pt x="1157" y="1483"/>
                  </a:lnTo>
                  <a:lnTo>
                    <a:pt x="1048" y="1314"/>
                  </a:lnTo>
                  <a:lnTo>
                    <a:pt x="940" y="1146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1" y="326"/>
                  </a:lnTo>
                  <a:lnTo>
                    <a:pt x="145" y="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7"/>
            <p:cNvSpPr/>
            <p:nvPr/>
          </p:nvSpPr>
          <p:spPr>
            <a:xfrm>
              <a:off x="1922496" y="2756574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46"/>
                  </a:lnTo>
                  <a:lnTo>
                    <a:pt x="85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02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29"/>
                  </a:lnTo>
                  <a:lnTo>
                    <a:pt x="579" y="2302"/>
                  </a:lnTo>
                  <a:lnTo>
                    <a:pt x="640" y="2374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82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46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87" y="2025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54"/>
                  </a:lnTo>
                  <a:lnTo>
                    <a:pt x="302" y="326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7"/>
            <p:cNvSpPr/>
            <p:nvPr/>
          </p:nvSpPr>
          <p:spPr>
            <a:xfrm>
              <a:off x="2343103" y="2831592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1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7" y="736"/>
                  </a:lnTo>
                  <a:lnTo>
                    <a:pt x="169" y="1073"/>
                  </a:lnTo>
                  <a:lnTo>
                    <a:pt x="253" y="1447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5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1"/>
                  </a:lnTo>
                  <a:lnTo>
                    <a:pt x="795" y="2459"/>
                  </a:lnTo>
                  <a:lnTo>
                    <a:pt x="868" y="2471"/>
                  </a:lnTo>
                  <a:lnTo>
                    <a:pt x="964" y="2483"/>
                  </a:lnTo>
                  <a:lnTo>
                    <a:pt x="1048" y="2471"/>
                  </a:lnTo>
                  <a:lnTo>
                    <a:pt x="1133" y="2435"/>
                  </a:lnTo>
                  <a:lnTo>
                    <a:pt x="1217" y="2399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82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9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57" y="1471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13" y="314"/>
                  </a:lnTo>
                  <a:lnTo>
                    <a:pt x="145" y="1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247107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46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9" y="2302"/>
                  </a:lnTo>
                  <a:lnTo>
                    <a:pt x="639" y="2374"/>
                  </a:lnTo>
                  <a:lnTo>
                    <a:pt x="711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48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86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6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2471076" y="2248157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34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83"/>
                  </a:lnTo>
                  <a:lnTo>
                    <a:pt x="1048" y="2471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3"/>
                  </a:lnTo>
                  <a:lnTo>
                    <a:pt x="1048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01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7"/>
            <p:cNvSpPr/>
            <p:nvPr/>
          </p:nvSpPr>
          <p:spPr>
            <a:xfrm>
              <a:off x="2297147" y="1903773"/>
              <a:ext cx="67485" cy="120488"/>
            </a:xfrm>
            <a:custGeom>
              <a:avLst/>
              <a:gdLst/>
              <a:ahLst/>
              <a:cxnLst/>
              <a:rect l="l" t="t" r="r" b="b"/>
              <a:pathLst>
                <a:path w="1398" h="2496" extrusionOk="0">
                  <a:moveTo>
                    <a:pt x="0" y="1"/>
                  </a:moveTo>
                  <a:lnTo>
                    <a:pt x="24" y="218"/>
                  </a:lnTo>
                  <a:lnTo>
                    <a:pt x="48" y="447"/>
                  </a:lnTo>
                  <a:lnTo>
                    <a:pt x="97" y="748"/>
                  </a:lnTo>
                  <a:lnTo>
                    <a:pt x="169" y="1085"/>
                  </a:lnTo>
                  <a:lnTo>
                    <a:pt x="265" y="1459"/>
                  </a:lnTo>
                  <a:lnTo>
                    <a:pt x="313" y="1652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2" y="2230"/>
                  </a:lnTo>
                  <a:lnTo>
                    <a:pt x="591" y="2302"/>
                  </a:lnTo>
                  <a:lnTo>
                    <a:pt x="651" y="2375"/>
                  </a:lnTo>
                  <a:lnTo>
                    <a:pt x="711" y="2423"/>
                  </a:lnTo>
                  <a:lnTo>
                    <a:pt x="795" y="2459"/>
                  </a:lnTo>
                  <a:lnTo>
                    <a:pt x="880" y="2483"/>
                  </a:lnTo>
                  <a:lnTo>
                    <a:pt x="964" y="2495"/>
                  </a:lnTo>
                  <a:lnTo>
                    <a:pt x="1049" y="2483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7" y="2339"/>
                  </a:lnTo>
                  <a:lnTo>
                    <a:pt x="1338" y="2278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41"/>
                  </a:lnTo>
                  <a:lnTo>
                    <a:pt x="1362" y="1844"/>
                  </a:lnTo>
                  <a:lnTo>
                    <a:pt x="1265" y="1664"/>
                  </a:lnTo>
                  <a:lnTo>
                    <a:pt x="1169" y="1483"/>
                  </a:lnTo>
                  <a:lnTo>
                    <a:pt x="1061" y="1314"/>
                  </a:lnTo>
                  <a:lnTo>
                    <a:pt x="952" y="1146"/>
                  </a:lnTo>
                  <a:lnTo>
                    <a:pt x="723" y="832"/>
                  </a:lnTo>
                  <a:lnTo>
                    <a:pt x="506" y="555"/>
                  </a:lnTo>
                  <a:lnTo>
                    <a:pt x="313" y="326"/>
                  </a:lnTo>
                  <a:lnTo>
                    <a:pt x="157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2596684" y="194335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70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7" y="1832"/>
                  </a:lnTo>
                  <a:lnTo>
                    <a:pt x="459" y="2025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52" y="2362"/>
                  </a:lnTo>
                  <a:lnTo>
                    <a:pt x="712" y="2422"/>
                  </a:lnTo>
                  <a:lnTo>
                    <a:pt x="796" y="2458"/>
                  </a:lnTo>
                  <a:lnTo>
                    <a:pt x="881" y="2470"/>
                  </a:lnTo>
                  <a:lnTo>
                    <a:pt x="965" y="2483"/>
                  </a:lnTo>
                  <a:lnTo>
                    <a:pt x="1049" y="2470"/>
                  </a:lnTo>
                  <a:lnTo>
                    <a:pt x="1134" y="2434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38" y="2266"/>
                  </a:lnTo>
                  <a:lnTo>
                    <a:pt x="1375" y="2181"/>
                  </a:lnTo>
                  <a:lnTo>
                    <a:pt x="1399" y="2097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63" y="1844"/>
                  </a:lnTo>
                  <a:lnTo>
                    <a:pt x="1266" y="1651"/>
                  </a:lnTo>
                  <a:lnTo>
                    <a:pt x="1170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2"/>
                  </a:lnTo>
                  <a:lnTo>
                    <a:pt x="314" y="314"/>
                  </a:lnTo>
                  <a:lnTo>
                    <a:pt x="158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48"/>
          <p:cNvSpPr txBox="1">
            <a:spLocks noGrp="1"/>
          </p:cNvSpPr>
          <p:nvPr>
            <p:ph type="title"/>
          </p:nvPr>
        </p:nvSpPr>
        <p:spPr>
          <a:xfrm>
            <a:off x="1290225" y="5932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876" name="Google Shape;876;p48"/>
          <p:cNvSpPr/>
          <p:nvPr/>
        </p:nvSpPr>
        <p:spPr>
          <a:xfrm>
            <a:off x="6966675" y="2534925"/>
            <a:ext cx="1770900" cy="1666800"/>
          </a:xfrm>
          <a:prstGeom prst="roundRect">
            <a:avLst>
              <a:gd name="adj" fmla="val 16667"/>
            </a:avLst>
          </a:prstGeom>
          <a:solidFill>
            <a:srgbClr val="9278B5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48"/>
          <p:cNvSpPr/>
          <p:nvPr/>
        </p:nvSpPr>
        <p:spPr>
          <a:xfrm>
            <a:off x="4718775" y="2534913"/>
            <a:ext cx="1770900" cy="1443900"/>
          </a:xfrm>
          <a:prstGeom prst="roundRect">
            <a:avLst>
              <a:gd name="adj" fmla="val 16667"/>
            </a:avLst>
          </a:prstGeom>
          <a:solidFill>
            <a:srgbClr val="72B78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48"/>
          <p:cNvSpPr/>
          <p:nvPr/>
        </p:nvSpPr>
        <p:spPr>
          <a:xfrm>
            <a:off x="2611038" y="2534925"/>
            <a:ext cx="1770900" cy="1603200"/>
          </a:xfrm>
          <a:prstGeom prst="roundRect">
            <a:avLst>
              <a:gd name="adj" fmla="val 16667"/>
            </a:avLst>
          </a:prstGeom>
          <a:solidFill>
            <a:srgbClr val="BE634C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" name="Google Shape;879;p48"/>
          <p:cNvGrpSpPr/>
          <p:nvPr/>
        </p:nvGrpSpPr>
        <p:grpSpPr>
          <a:xfrm>
            <a:off x="2721888" y="1559975"/>
            <a:ext cx="1549200" cy="2558261"/>
            <a:chOff x="431088" y="1100900"/>
            <a:chExt cx="1549200" cy="2558261"/>
          </a:xfrm>
        </p:grpSpPr>
        <p:grpSp>
          <p:nvGrpSpPr>
            <p:cNvPr id="880" name="Google Shape;880;p48"/>
            <p:cNvGrpSpPr/>
            <p:nvPr/>
          </p:nvGrpSpPr>
          <p:grpSpPr>
            <a:xfrm>
              <a:off x="431088" y="2168735"/>
              <a:ext cx="1549200" cy="1490425"/>
              <a:chOff x="431088" y="2159600"/>
              <a:chExt cx="1549200" cy="1358390"/>
            </a:xfrm>
          </p:grpSpPr>
          <p:sp>
            <p:nvSpPr>
              <p:cNvPr id="881" name="Google Shape;881;p48"/>
              <p:cNvSpPr txBox="1"/>
              <p:nvPr/>
            </p:nvSpPr>
            <p:spPr>
              <a:xfrm>
                <a:off x="457200" y="21596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PCA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82" name="Google Shape;882;p48"/>
              <p:cNvSpPr txBox="1"/>
              <p:nvPr/>
            </p:nvSpPr>
            <p:spPr>
              <a:xfrm>
                <a:off x="431088" y="2491390"/>
                <a:ext cx="1549200" cy="102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Reduce dimension to 300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83" name="Google Shape;883;p48"/>
            <p:cNvSpPr/>
            <p:nvPr/>
          </p:nvSpPr>
          <p:spPr>
            <a:xfrm>
              <a:off x="889500" y="1100900"/>
              <a:ext cx="621300" cy="621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/>
            </a:p>
          </p:txBody>
        </p:sp>
      </p:grpSp>
      <p:grpSp>
        <p:nvGrpSpPr>
          <p:cNvPr id="884" name="Google Shape;884;p48"/>
          <p:cNvGrpSpPr/>
          <p:nvPr/>
        </p:nvGrpSpPr>
        <p:grpSpPr>
          <a:xfrm>
            <a:off x="4776524" y="1559975"/>
            <a:ext cx="1655400" cy="2312202"/>
            <a:chOff x="2611120" y="1100900"/>
            <a:chExt cx="1655400" cy="2312202"/>
          </a:xfrm>
        </p:grpSpPr>
        <p:grpSp>
          <p:nvGrpSpPr>
            <p:cNvPr id="885" name="Google Shape;885;p48"/>
            <p:cNvGrpSpPr/>
            <p:nvPr/>
          </p:nvGrpSpPr>
          <p:grpSpPr>
            <a:xfrm>
              <a:off x="2611120" y="2267789"/>
              <a:ext cx="1655400" cy="1145314"/>
              <a:chOff x="2351120" y="2370788"/>
              <a:chExt cx="1655400" cy="1043851"/>
            </a:xfrm>
          </p:grpSpPr>
          <p:sp>
            <p:nvSpPr>
              <p:cNvPr id="886" name="Google Shape;886;p48"/>
              <p:cNvSpPr txBox="1"/>
              <p:nvPr/>
            </p:nvSpPr>
            <p:spPr>
              <a:xfrm>
                <a:off x="2435875" y="2370788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Max feature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87" name="Google Shape;887;p48"/>
              <p:cNvSpPr txBox="1"/>
              <p:nvPr/>
            </p:nvSpPr>
            <p:spPr>
              <a:xfrm>
                <a:off x="2351120" y="2747439"/>
                <a:ext cx="1655400" cy="66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Set to 20, 50, 100 in our model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88" name="Google Shape;888;p48"/>
            <p:cNvSpPr/>
            <p:nvPr/>
          </p:nvSpPr>
          <p:spPr>
            <a:xfrm>
              <a:off x="3126325" y="1100900"/>
              <a:ext cx="621300" cy="621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/>
            </a:p>
          </p:txBody>
        </p:sp>
      </p:grpSp>
      <p:grpSp>
        <p:nvGrpSpPr>
          <p:cNvPr id="889" name="Google Shape;889;p48"/>
          <p:cNvGrpSpPr/>
          <p:nvPr/>
        </p:nvGrpSpPr>
        <p:grpSpPr>
          <a:xfrm>
            <a:off x="7111021" y="1559975"/>
            <a:ext cx="1485900" cy="2130916"/>
            <a:chOff x="4953000" y="1100900"/>
            <a:chExt cx="1485900" cy="2130916"/>
          </a:xfrm>
        </p:grpSpPr>
        <p:grpSp>
          <p:nvGrpSpPr>
            <p:cNvPr id="890" name="Google Shape;890;p48"/>
            <p:cNvGrpSpPr/>
            <p:nvPr/>
          </p:nvGrpSpPr>
          <p:grpSpPr>
            <a:xfrm>
              <a:off x="4953000" y="2168739"/>
              <a:ext cx="1485900" cy="1063077"/>
              <a:chOff x="5085275" y="2280513"/>
              <a:chExt cx="1485900" cy="968900"/>
            </a:xfrm>
          </p:grpSpPr>
          <p:sp>
            <p:nvSpPr>
              <p:cNvPr id="891" name="Google Shape;891;p48"/>
              <p:cNvSpPr txBox="1"/>
              <p:nvPr/>
            </p:nvSpPr>
            <p:spPr>
              <a:xfrm>
                <a:off x="5085275" y="2280513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Grid search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92" name="Google Shape;892;p48"/>
              <p:cNvSpPr txBox="1"/>
              <p:nvPr/>
            </p:nvSpPr>
            <p:spPr>
              <a:xfrm>
                <a:off x="5085275" y="2622113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For random forest and decision tree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93" name="Google Shape;893;p48"/>
            <p:cNvSpPr/>
            <p:nvPr/>
          </p:nvSpPr>
          <p:spPr>
            <a:xfrm>
              <a:off x="5385300" y="1100900"/>
              <a:ext cx="621300" cy="621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/>
            </a:p>
          </p:txBody>
        </p:sp>
      </p:grpSp>
      <p:cxnSp>
        <p:nvCxnSpPr>
          <p:cNvPr id="894" name="Google Shape;894;p48"/>
          <p:cNvCxnSpPr>
            <a:stCxn id="883" idx="4"/>
            <a:endCxn id="878" idx="0"/>
          </p:cNvCxnSpPr>
          <p:nvPr/>
        </p:nvCxnSpPr>
        <p:spPr>
          <a:xfrm>
            <a:off x="3490950" y="2181275"/>
            <a:ext cx="5400" cy="35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5" name="Google Shape;895;p48"/>
          <p:cNvCxnSpPr>
            <a:stCxn id="888" idx="4"/>
            <a:endCxn id="877" idx="0"/>
          </p:cNvCxnSpPr>
          <p:nvPr/>
        </p:nvCxnSpPr>
        <p:spPr>
          <a:xfrm>
            <a:off x="5602379" y="2181275"/>
            <a:ext cx="1800" cy="35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6" name="Google Shape;896;p48"/>
          <p:cNvCxnSpPr/>
          <p:nvPr/>
        </p:nvCxnSpPr>
        <p:spPr>
          <a:xfrm>
            <a:off x="7852254" y="2181275"/>
            <a:ext cx="1800" cy="35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7" name="Google Shape;897;p4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23</a:t>
            </a:fld>
            <a:endParaRPr/>
          </a:p>
        </p:txBody>
      </p:sp>
      <p:sp>
        <p:nvSpPr>
          <p:cNvPr id="898" name="Google Shape;898;p48"/>
          <p:cNvSpPr/>
          <p:nvPr/>
        </p:nvSpPr>
        <p:spPr>
          <a:xfrm>
            <a:off x="503300" y="2494100"/>
            <a:ext cx="1770900" cy="17820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9" name="Google Shape;899;p48"/>
          <p:cNvGrpSpPr/>
          <p:nvPr/>
        </p:nvGrpSpPr>
        <p:grpSpPr>
          <a:xfrm>
            <a:off x="295575" y="1519093"/>
            <a:ext cx="2175300" cy="3012058"/>
            <a:chOff x="112518" y="1100900"/>
            <a:chExt cx="2175300" cy="3044636"/>
          </a:xfrm>
        </p:grpSpPr>
        <p:grpSp>
          <p:nvGrpSpPr>
            <p:cNvPr id="900" name="Google Shape;900;p48"/>
            <p:cNvGrpSpPr/>
            <p:nvPr/>
          </p:nvGrpSpPr>
          <p:grpSpPr>
            <a:xfrm>
              <a:off x="112518" y="2299163"/>
              <a:ext cx="2175300" cy="1846373"/>
              <a:chOff x="112518" y="2278473"/>
              <a:chExt cx="2175300" cy="1682804"/>
            </a:xfrm>
          </p:grpSpPr>
          <p:sp>
            <p:nvSpPr>
              <p:cNvPr id="901" name="Google Shape;901;p48"/>
              <p:cNvSpPr txBox="1"/>
              <p:nvPr/>
            </p:nvSpPr>
            <p:spPr>
              <a:xfrm>
                <a:off x="112518" y="2278473"/>
                <a:ext cx="21753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Dummy classifier score: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02" name="Google Shape;902;p48"/>
              <p:cNvSpPr txBox="1"/>
              <p:nvPr/>
            </p:nvSpPr>
            <p:spPr>
              <a:xfrm>
                <a:off x="431088" y="2934677"/>
                <a:ext cx="1549200" cy="102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0.23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03" name="Google Shape;903;p48"/>
            <p:cNvSpPr/>
            <p:nvPr/>
          </p:nvSpPr>
          <p:spPr>
            <a:xfrm>
              <a:off x="889500" y="1100900"/>
              <a:ext cx="621300" cy="621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04" name="Google Shape;904;p48"/>
          <p:cNvCxnSpPr>
            <a:stCxn id="903" idx="4"/>
            <a:endCxn id="898" idx="0"/>
          </p:cNvCxnSpPr>
          <p:nvPr/>
        </p:nvCxnSpPr>
        <p:spPr>
          <a:xfrm>
            <a:off x="1383207" y="2133745"/>
            <a:ext cx="5400" cy="36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5" name="Google Shape;905;p48"/>
          <p:cNvSpPr/>
          <p:nvPr/>
        </p:nvSpPr>
        <p:spPr>
          <a:xfrm>
            <a:off x="1078088" y="1519150"/>
            <a:ext cx="621300" cy="621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00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10" name="Google Shape;910;p49"/>
          <p:cNvGraphicFramePr/>
          <p:nvPr/>
        </p:nvGraphicFramePr>
        <p:xfrm>
          <a:off x="1301825" y="120710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BDC0BF"/>
                </a:solidFill>
                <a:tableStyleId>{428EB6ED-3F01-4C16-815F-BAA598F67375}</a:tableStyleId>
              </a:tblPr>
              <a:tblGrid>
                <a:gridCol w="2790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0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623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Model Name</a:t>
                      </a:r>
                      <a:endParaRPr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Accuracy</a:t>
                      </a:r>
                      <a:endParaRPr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Linear regression</a:t>
                      </a:r>
                      <a:endParaRPr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0.10</a:t>
                      </a:r>
                      <a:endParaRPr sz="13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86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Naive Bayes</a:t>
                      </a:r>
                      <a:endParaRPr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0.15</a:t>
                      </a:r>
                      <a:endParaRPr sz="13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29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Random Forest</a:t>
                      </a:r>
                      <a:endParaRPr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 b="1">
                          <a:solidFill>
                            <a:srgbClr val="EC3A3B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0.31</a:t>
                      </a:r>
                      <a:endParaRPr sz="1300" b="1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75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Decision Tree</a:t>
                      </a:r>
                      <a:endParaRPr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0.25</a:t>
                      </a:r>
                      <a:endParaRPr sz="13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11" name="Google Shape;911;p49"/>
          <p:cNvSpPr txBox="1"/>
          <p:nvPr/>
        </p:nvSpPr>
        <p:spPr>
          <a:xfrm>
            <a:off x="1177150" y="454800"/>
            <a:ext cx="6876300" cy="9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300" b="1">
                <a:latin typeface="Maven Pro"/>
                <a:ea typeface="Maven Pro"/>
                <a:cs typeface="Maven Pro"/>
                <a:sym typeface="Maven Pro"/>
              </a:rPr>
              <a:t>Table 1: </a:t>
            </a:r>
            <a:r>
              <a:rPr lang="en-GB" sz="1300">
                <a:latin typeface="Maven Pro"/>
                <a:ea typeface="Maven Pro"/>
                <a:cs typeface="Maven Pro"/>
                <a:sym typeface="Maven Pro"/>
              </a:rPr>
              <a:t>using PCA </a:t>
            </a:r>
            <a:r>
              <a:rPr lang="en-GB" sz="1300" b="1">
                <a:latin typeface="Maven Pro"/>
                <a:ea typeface="Maven Pro"/>
                <a:cs typeface="Maven Pro"/>
                <a:sym typeface="Maven Pro"/>
              </a:rPr>
              <a:t>reduce dimension to 500</a:t>
            </a:r>
            <a:r>
              <a:rPr lang="en-GB" sz="1300">
                <a:latin typeface="Maven Pro"/>
                <a:ea typeface="Maven Pro"/>
                <a:cs typeface="Maven Pro"/>
                <a:sym typeface="Maven Pro"/>
              </a:rPr>
              <a:t>, no max feature, no grid search CV</a:t>
            </a:r>
            <a:endParaRPr sz="13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12" name="Google Shape;912;p4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50"/>
          <p:cNvSpPr txBox="1"/>
          <p:nvPr/>
        </p:nvSpPr>
        <p:spPr>
          <a:xfrm>
            <a:off x="861288" y="151725"/>
            <a:ext cx="7878600" cy="9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 b="1">
                <a:latin typeface="Maven Pro"/>
                <a:ea typeface="Maven Pro"/>
                <a:cs typeface="Maven Pro"/>
                <a:sym typeface="Maven Pro"/>
              </a:rPr>
              <a:t>Table 2: max feature=20</a:t>
            </a:r>
            <a:r>
              <a:rPr lang="en-GB" sz="1300">
                <a:latin typeface="Maven Pro"/>
                <a:ea typeface="Maven Pro"/>
                <a:cs typeface="Maven Pro"/>
                <a:sym typeface="Maven Pro"/>
              </a:rPr>
              <a:t>, No PCA, random forest and decision tree used grid search CV</a:t>
            </a:r>
            <a:endParaRPr sz="1300" b="1"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00" b="1"/>
          </a:p>
        </p:txBody>
      </p:sp>
      <p:graphicFrame>
        <p:nvGraphicFramePr>
          <p:cNvPr id="918" name="Google Shape;918;p50"/>
          <p:cNvGraphicFramePr/>
          <p:nvPr/>
        </p:nvGraphicFramePr>
        <p:xfrm>
          <a:off x="1133438" y="7401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BDC0BF"/>
                </a:solidFill>
                <a:tableStyleId>{428EB6ED-3F01-4C16-815F-BAA598F67375}</a:tableStyleId>
              </a:tblPr>
              <a:tblGrid>
                <a:gridCol w="160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8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9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3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02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Model Name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Macro F1 Score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Micro F1 Score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Weighted F1 score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Best parameter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49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Linear regression(no grid)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0.09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0.14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0.09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/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9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Naive Bayes(no grid)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0.20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0.28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0.26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/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868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Random Forest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 b="1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0.21</a:t>
                      </a:r>
                      <a:endParaRPr sz="1100" b="1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solidFill>
                            <a:srgbClr val="EC3A3B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0.32</a:t>
                      </a:r>
                      <a:endParaRPr sz="1100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EC3A3B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0.27</a:t>
                      </a:r>
                      <a:endParaRPr sz="1100" b="1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‘criterion': 'gini', 'max_depth': 30, 'n_estimators': 38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00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Decision Tree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0.18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EC3A3B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0.33</a:t>
                      </a:r>
                      <a:endParaRPr sz="1100" b="1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solidFill>
                            <a:srgbClr val="EC3A3B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0.26</a:t>
                      </a:r>
                      <a:endParaRPr sz="1100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'criterion': 'entropy', 'max_leaf_nodes': 3, 'min_samples_split': 2</a:t>
                      </a:r>
                      <a:endParaRPr sz="1100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19" name="Google Shape;919;p5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51"/>
          <p:cNvSpPr txBox="1"/>
          <p:nvPr/>
        </p:nvSpPr>
        <p:spPr>
          <a:xfrm>
            <a:off x="954975" y="205600"/>
            <a:ext cx="7415100" cy="9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 b="1">
                <a:latin typeface="Maven Pro"/>
                <a:ea typeface="Maven Pro"/>
                <a:cs typeface="Maven Pro"/>
                <a:sym typeface="Maven Pro"/>
              </a:rPr>
              <a:t>Table 3: max feature=50</a:t>
            </a:r>
            <a:r>
              <a:rPr lang="en-GB" sz="1300">
                <a:latin typeface="Maven Pro"/>
                <a:ea typeface="Maven Pro"/>
                <a:cs typeface="Maven Pro"/>
                <a:sym typeface="Maven Pro"/>
              </a:rPr>
              <a:t>, No PCA, random forest and decision tree used grid search CV</a:t>
            </a:r>
            <a:endParaRPr sz="1300"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/>
          </a:p>
        </p:txBody>
      </p:sp>
      <p:graphicFrame>
        <p:nvGraphicFramePr>
          <p:cNvPr id="925" name="Google Shape;925;p51"/>
          <p:cNvGraphicFramePr/>
          <p:nvPr/>
        </p:nvGraphicFramePr>
        <p:xfrm>
          <a:off x="1252138" y="69777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BDC0BF"/>
                </a:solidFill>
                <a:tableStyleId>{428EB6ED-3F01-4C16-815F-BAA598F67375}</a:tableStyleId>
              </a:tblPr>
              <a:tblGrid>
                <a:gridCol w="147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9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0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83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11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Model Name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Macro F1 Score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Micro F1 Score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Weighted F1 score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Best parameter</a:t>
                      </a:r>
                      <a:endParaRPr sz="12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80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Linear regression(no grid)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0.11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0.15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0.13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/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6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Naive Bayes(no grid)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0.21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0.25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0.26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/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90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Random Forest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 b="1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0.22</a:t>
                      </a:r>
                      <a:endParaRPr sz="1100" b="1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EC3A3B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0.36</a:t>
                      </a:r>
                      <a:endParaRPr sz="1100" b="1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EC3A3B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0.30</a:t>
                      </a:r>
                      <a:endParaRPr sz="1100" b="1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'criterion': 'gini', 'max_depth': 5, 'n_estimators': 17</a:t>
                      </a:r>
                      <a:endParaRPr sz="1100" b="1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290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Decision Tree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0.19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0.33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0.25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'criterion': 'gini', 'max_leaf_nodes': 13, 'min_samples_split': 2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26" name="Google Shape;926;p5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52"/>
          <p:cNvSpPr txBox="1"/>
          <p:nvPr/>
        </p:nvSpPr>
        <p:spPr>
          <a:xfrm>
            <a:off x="706227" y="-80975"/>
            <a:ext cx="7687200" cy="9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300" b="1">
                <a:latin typeface="Maven Pro"/>
                <a:ea typeface="Maven Pro"/>
                <a:cs typeface="Maven Pro"/>
                <a:sym typeface="Maven Pro"/>
              </a:rPr>
              <a:t>Table 4: max feature=100</a:t>
            </a:r>
            <a:r>
              <a:rPr lang="en-GB" sz="1300">
                <a:latin typeface="Maven Pro"/>
                <a:ea typeface="Maven Pro"/>
                <a:cs typeface="Maven Pro"/>
                <a:sym typeface="Maven Pro"/>
              </a:rPr>
              <a:t>, No PCA, random forest and decision tree used grid search CV</a:t>
            </a:r>
            <a:endParaRPr sz="1300" b="1">
              <a:latin typeface="Maven Pro"/>
              <a:ea typeface="Maven Pro"/>
              <a:cs typeface="Maven Pro"/>
              <a:sym typeface="Maven Pro"/>
            </a:endParaRPr>
          </a:p>
        </p:txBody>
      </p:sp>
      <p:graphicFrame>
        <p:nvGraphicFramePr>
          <p:cNvPr id="932" name="Google Shape;932;p52"/>
          <p:cNvGraphicFramePr/>
          <p:nvPr/>
        </p:nvGraphicFramePr>
        <p:xfrm>
          <a:off x="888300" y="6493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BDC0BF"/>
                </a:solidFill>
                <a:tableStyleId>{428EB6ED-3F01-4C16-815F-BAA598F67375}</a:tableStyleId>
              </a:tblPr>
              <a:tblGrid>
                <a:gridCol w="152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6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1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2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97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41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Model Name</a:t>
                      </a:r>
                      <a:endParaRPr sz="13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Macro F1 Score</a:t>
                      </a:r>
                      <a:endParaRPr sz="13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Micro F1 Score</a:t>
                      </a:r>
                      <a:endParaRPr sz="13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Weighted F1 score</a:t>
                      </a:r>
                      <a:endParaRPr sz="13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Best parameter</a:t>
                      </a:r>
                      <a:endParaRPr sz="13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E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3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Linear regression(no grid)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0.13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0.19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0.18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/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69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Naive Bayes(no grid)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0.21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0.24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0.25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/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9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Random Forest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 b="1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0.24</a:t>
                      </a:r>
                      <a:endParaRPr sz="1100" b="1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EC3A3B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0.37</a:t>
                      </a:r>
                      <a:endParaRPr sz="1100" b="1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EC3A3B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0.30</a:t>
                      </a:r>
                      <a:endParaRPr sz="1100" b="1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'criterion': 'entropy', 'max_depth': 55, 'n_estimators': 31</a:t>
                      </a:r>
                      <a:endParaRPr sz="1100" b="1">
                        <a:solidFill>
                          <a:srgbClr val="EC3A3B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611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Decision Tree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0.22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0.33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0.28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100"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'criterion': 'gini', 'max_leaf_nodes': 4, 'min_samples_split': 2</a:t>
                      </a:r>
                      <a:endParaRPr sz="11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50800" marR="50800" marT="50800" marB="50800" anchor="ctr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33" name="Google Shape;933;p5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5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pic>
        <p:nvPicPr>
          <p:cNvPr id="939" name="Google Shape;93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324" y="563037"/>
            <a:ext cx="3155526" cy="4017425"/>
          </a:xfrm>
          <a:prstGeom prst="rect">
            <a:avLst/>
          </a:prstGeom>
          <a:noFill/>
          <a:ln>
            <a:noFill/>
          </a:ln>
        </p:spPr>
      </p:pic>
      <p:sp>
        <p:nvSpPr>
          <p:cNvPr id="940" name="Google Shape;940;p5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5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pic>
        <p:nvPicPr>
          <p:cNvPr id="946" name="Google Shape;94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925" y="1597875"/>
            <a:ext cx="7240932" cy="2963700"/>
          </a:xfrm>
          <a:prstGeom prst="rect">
            <a:avLst/>
          </a:prstGeom>
          <a:noFill/>
          <a:ln>
            <a:noFill/>
          </a:ln>
        </p:spPr>
      </p:pic>
      <p:sp>
        <p:nvSpPr>
          <p:cNvPr id="947" name="Google Shape;947;p54"/>
          <p:cNvSpPr/>
          <p:nvPr/>
        </p:nvSpPr>
        <p:spPr>
          <a:xfrm>
            <a:off x="5228400" y="4117625"/>
            <a:ext cx="1471500" cy="290100"/>
          </a:xfrm>
          <a:prstGeom prst="rect">
            <a:avLst/>
          </a:prstGeom>
          <a:noFill/>
          <a:ln w="9525" cap="flat" cmpd="sng">
            <a:solidFill>
              <a:srgbClr val="EC3A3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5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8"/>
          <p:cNvSpPr txBox="1">
            <a:spLocks noGrp="1"/>
          </p:cNvSpPr>
          <p:nvPr>
            <p:ph type="title" idx="4294967295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  <p:sp>
        <p:nvSpPr>
          <p:cNvPr id="418" name="Google Shape;418;p28"/>
          <p:cNvSpPr txBox="1">
            <a:spLocks noGrp="1"/>
          </p:cNvSpPr>
          <p:nvPr>
            <p:ph type="body" idx="4294967295"/>
          </p:nvPr>
        </p:nvSpPr>
        <p:spPr>
          <a:xfrm>
            <a:off x="1303800" y="1710500"/>
            <a:ext cx="53124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 b="1"/>
              <a:t>Introduction</a:t>
            </a:r>
            <a:endParaRPr sz="2300" b="1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Method</a:t>
            </a:r>
            <a:endParaRPr sz="2300">
              <a:solidFill>
                <a:srgbClr val="9E9E9E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Result</a:t>
            </a:r>
            <a:endParaRPr sz="2300">
              <a:solidFill>
                <a:srgbClr val="9E9E9E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Conclusion &amp; Discussion</a:t>
            </a:r>
            <a:endParaRPr sz="2300">
              <a:solidFill>
                <a:srgbClr val="9E9E9E"/>
              </a:solidFill>
            </a:endParaRPr>
          </a:p>
        </p:txBody>
      </p:sp>
      <p:sp>
        <p:nvSpPr>
          <p:cNvPr id="419" name="Google Shape;419;p2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grpSp>
        <p:nvGrpSpPr>
          <p:cNvPr id="420" name="Google Shape;420;p28"/>
          <p:cNvGrpSpPr/>
          <p:nvPr/>
        </p:nvGrpSpPr>
        <p:grpSpPr>
          <a:xfrm>
            <a:off x="1479225" y="1909275"/>
            <a:ext cx="154800" cy="1372925"/>
            <a:chOff x="1479225" y="1909275"/>
            <a:chExt cx="154800" cy="1372925"/>
          </a:xfrm>
        </p:grpSpPr>
        <p:sp>
          <p:nvSpPr>
            <p:cNvPr id="421" name="Google Shape;421;p28"/>
            <p:cNvSpPr/>
            <p:nvPr/>
          </p:nvSpPr>
          <p:spPr>
            <a:xfrm>
              <a:off x="1479225" y="1909275"/>
              <a:ext cx="154800" cy="154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1479225" y="2339700"/>
              <a:ext cx="154800" cy="154800"/>
            </a:xfrm>
            <a:prstGeom prst="ellipse">
              <a:avLst/>
            </a:prstGeom>
            <a:solidFill>
              <a:srgbClr val="FF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1479225" y="2733550"/>
              <a:ext cx="154800" cy="15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1479225" y="3127400"/>
              <a:ext cx="154800" cy="154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28"/>
          <p:cNvGrpSpPr/>
          <p:nvPr/>
        </p:nvGrpSpPr>
        <p:grpSpPr>
          <a:xfrm>
            <a:off x="6015400" y="611850"/>
            <a:ext cx="2495500" cy="3739221"/>
            <a:chOff x="457200" y="992850"/>
            <a:chExt cx="2495500" cy="3739221"/>
          </a:xfrm>
        </p:grpSpPr>
        <p:sp>
          <p:nvSpPr>
            <p:cNvPr id="426" name="Google Shape;426;p28"/>
            <p:cNvSpPr/>
            <p:nvPr/>
          </p:nvSpPr>
          <p:spPr>
            <a:xfrm>
              <a:off x="457200" y="4576682"/>
              <a:ext cx="2085420" cy="155389"/>
            </a:xfrm>
            <a:custGeom>
              <a:avLst/>
              <a:gdLst/>
              <a:ahLst/>
              <a:cxnLst/>
              <a:rect l="l" t="t" r="r" b="b"/>
              <a:pathLst>
                <a:path w="43201" h="3219" extrusionOk="0">
                  <a:moveTo>
                    <a:pt x="19389" y="1"/>
                  </a:moveTo>
                  <a:lnTo>
                    <a:pt x="17245" y="25"/>
                  </a:lnTo>
                  <a:lnTo>
                    <a:pt x="15172" y="73"/>
                  </a:lnTo>
                  <a:lnTo>
                    <a:pt x="13184" y="121"/>
                  </a:lnTo>
                  <a:lnTo>
                    <a:pt x="11304" y="193"/>
                  </a:lnTo>
                  <a:lnTo>
                    <a:pt x="9520" y="266"/>
                  </a:lnTo>
                  <a:lnTo>
                    <a:pt x="7858" y="362"/>
                  </a:lnTo>
                  <a:lnTo>
                    <a:pt x="6327" y="471"/>
                  </a:lnTo>
                  <a:lnTo>
                    <a:pt x="4929" y="579"/>
                  </a:lnTo>
                  <a:lnTo>
                    <a:pt x="3688" y="712"/>
                  </a:lnTo>
                  <a:lnTo>
                    <a:pt x="2604" y="844"/>
                  </a:lnTo>
                  <a:lnTo>
                    <a:pt x="2122" y="904"/>
                  </a:lnTo>
                  <a:lnTo>
                    <a:pt x="1700" y="977"/>
                  </a:lnTo>
                  <a:lnTo>
                    <a:pt x="1302" y="1049"/>
                  </a:lnTo>
                  <a:lnTo>
                    <a:pt x="965" y="1133"/>
                  </a:lnTo>
                  <a:lnTo>
                    <a:pt x="676" y="1206"/>
                  </a:lnTo>
                  <a:lnTo>
                    <a:pt x="435" y="1278"/>
                  </a:lnTo>
                  <a:lnTo>
                    <a:pt x="242" y="1362"/>
                  </a:lnTo>
                  <a:lnTo>
                    <a:pt x="109" y="1447"/>
                  </a:lnTo>
                  <a:lnTo>
                    <a:pt x="61" y="1483"/>
                  </a:lnTo>
                  <a:lnTo>
                    <a:pt x="25" y="1519"/>
                  </a:lnTo>
                  <a:lnTo>
                    <a:pt x="1" y="1567"/>
                  </a:lnTo>
                  <a:lnTo>
                    <a:pt x="1" y="1603"/>
                  </a:lnTo>
                  <a:lnTo>
                    <a:pt x="1" y="1652"/>
                  </a:lnTo>
                  <a:lnTo>
                    <a:pt x="25" y="1688"/>
                  </a:lnTo>
                  <a:lnTo>
                    <a:pt x="61" y="1736"/>
                  </a:lnTo>
                  <a:lnTo>
                    <a:pt x="109" y="1772"/>
                  </a:lnTo>
                  <a:lnTo>
                    <a:pt x="242" y="1856"/>
                  </a:lnTo>
                  <a:lnTo>
                    <a:pt x="435" y="1929"/>
                  </a:lnTo>
                  <a:lnTo>
                    <a:pt x="676" y="2013"/>
                  </a:lnTo>
                  <a:lnTo>
                    <a:pt x="965" y="2085"/>
                  </a:lnTo>
                  <a:lnTo>
                    <a:pt x="1302" y="2158"/>
                  </a:lnTo>
                  <a:lnTo>
                    <a:pt x="1700" y="2230"/>
                  </a:lnTo>
                  <a:lnTo>
                    <a:pt x="2122" y="2302"/>
                  </a:lnTo>
                  <a:lnTo>
                    <a:pt x="2604" y="2375"/>
                  </a:lnTo>
                  <a:lnTo>
                    <a:pt x="3688" y="2507"/>
                  </a:lnTo>
                  <a:lnTo>
                    <a:pt x="4929" y="2628"/>
                  </a:lnTo>
                  <a:lnTo>
                    <a:pt x="6327" y="2748"/>
                  </a:lnTo>
                  <a:lnTo>
                    <a:pt x="7858" y="2845"/>
                  </a:lnTo>
                  <a:lnTo>
                    <a:pt x="9520" y="2941"/>
                  </a:lnTo>
                  <a:lnTo>
                    <a:pt x="11304" y="3025"/>
                  </a:lnTo>
                  <a:lnTo>
                    <a:pt x="13184" y="3086"/>
                  </a:lnTo>
                  <a:lnTo>
                    <a:pt x="15172" y="3146"/>
                  </a:lnTo>
                  <a:lnTo>
                    <a:pt x="17245" y="3182"/>
                  </a:lnTo>
                  <a:lnTo>
                    <a:pt x="19389" y="3206"/>
                  </a:lnTo>
                  <a:lnTo>
                    <a:pt x="21595" y="3218"/>
                  </a:lnTo>
                  <a:lnTo>
                    <a:pt x="23800" y="3206"/>
                  </a:lnTo>
                  <a:lnTo>
                    <a:pt x="25945" y="3182"/>
                  </a:lnTo>
                  <a:lnTo>
                    <a:pt x="28017" y="3146"/>
                  </a:lnTo>
                  <a:lnTo>
                    <a:pt x="30006" y="3086"/>
                  </a:lnTo>
                  <a:lnTo>
                    <a:pt x="31885" y="3025"/>
                  </a:lnTo>
                  <a:lnTo>
                    <a:pt x="33669" y="2941"/>
                  </a:lnTo>
                  <a:lnTo>
                    <a:pt x="35332" y="2845"/>
                  </a:lnTo>
                  <a:lnTo>
                    <a:pt x="36874" y="2748"/>
                  </a:lnTo>
                  <a:lnTo>
                    <a:pt x="38260" y="2628"/>
                  </a:lnTo>
                  <a:lnTo>
                    <a:pt x="39501" y="2507"/>
                  </a:lnTo>
                  <a:lnTo>
                    <a:pt x="40585" y="2375"/>
                  </a:lnTo>
                  <a:lnTo>
                    <a:pt x="41067" y="2302"/>
                  </a:lnTo>
                  <a:lnTo>
                    <a:pt x="41501" y="2230"/>
                  </a:lnTo>
                  <a:lnTo>
                    <a:pt x="41887" y="2158"/>
                  </a:lnTo>
                  <a:lnTo>
                    <a:pt x="42224" y="2085"/>
                  </a:lnTo>
                  <a:lnTo>
                    <a:pt x="42513" y="2013"/>
                  </a:lnTo>
                  <a:lnTo>
                    <a:pt x="42754" y="1929"/>
                  </a:lnTo>
                  <a:lnTo>
                    <a:pt x="42947" y="1856"/>
                  </a:lnTo>
                  <a:lnTo>
                    <a:pt x="43080" y="1772"/>
                  </a:lnTo>
                  <a:lnTo>
                    <a:pt x="43128" y="1736"/>
                  </a:lnTo>
                  <a:lnTo>
                    <a:pt x="43164" y="1688"/>
                  </a:lnTo>
                  <a:lnTo>
                    <a:pt x="43188" y="1652"/>
                  </a:lnTo>
                  <a:lnTo>
                    <a:pt x="43200" y="1603"/>
                  </a:lnTo>
                  <a:lnTo>
                    <a:pt x="43188" y="1567"/>
                  </a:lnTo>
                  <a:lnTo>
                    <a:pt x="43164" y="1519"/>
                  </a:lnTo>
                  <a:lnTo>
                    <a:pt x="43128" y="1483"/>
                  </a:lnTo>
                  <a:lnTo>
                    <a:pt x="43080" y="1447"/>
                  </a:lnTo>
                  <a:lnTo>
                    <a:pt x="42947" y="1362"/>
                  </a:lnTo>
                  <a:lnTo>
                    <a:pt x="42754" y="1278"/>
                  </a:lnTo>
                  <a:lnTo>
                    <a:pt x="42513" y="1206"/>
                  </a:lnTo>
                  <a:lnTo>
                    <a:pt x="42224" y="1133"/>
                  </a:lnTo>
                  <a:lnTo>
                    <a:pt x="41887" y="1049"/>
                  </a:lnTo>
                  <a:lnTo>
                    <a:pt x="41501" y="977"/>
                  </a:lnTo>
                  <a:lnTo>
                    <a:pt x="41067" y="904"/>
                  </a:lnTo>
                  <a:lnTo>
                    <a:pt x="40585" y="844"/>
                  </a:lnTo>
                  <a:lnTo>
                    <a:pt x="39501" y="712"/>
                  </a:lnTo>
                  <a:lnTo>
                    <a:pt x="38260" y="579"/>
                  </a:lnTo>
                  <a:lnTo>
                    <a:pt x="36874" y="471"/>
                  </a:lnTo>
                  <a:lnTo>
                    <a:pt x="35332" y="362"/>
                  </a:lnTo>
                  <a:lnTo>
                    <a:pt x="33669" y="266"/>
                  </a:lnTo>
                  <a:lnTo>
                    <a:pt x="31885" y="193"/>
                  </a:lnTo>
                  <a:lnTo>
                    <a:pt x="30006" y="121"/>
                  </a:lnTo>
                  <a:lnTo>
                    <a:pt x="28017" y="73"/>
                  </a:lnTo>
                  <a:lnTo>
                    <a:pt x="25945" y="25"/>
                  </a:lnTo>
                  <a:lnTo>
                    <a:pt x="23800" y="1"/>
                  </a:lnTo>
                  <a:close/>
                </a:path>
              </a:pathLst>
            </a:custGeom>
            <a:solidFill>
              <a:srgbClr val="43434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561326" y="992850"/>
              <a:ext cx="2223866" cy="3302273"/>
            </a:xfrm>
            <a:custGeom>
              <a:avLst/>
              <a:gdLst/>
              <a:ahLst/>
              <a:cxnLst/>
              <a:rect l="l" t="t" r="r" b="b"/>
              <a:pathLst>
                <a:path w="46069" h="68409" extrusionOk="0">
                  <a:moveTo>
                    <a:pt x="27559" y="0"/>
                  </a:moveTo>
                  <a:lnTo>
                    <a:pt x="27053" y="25"/>
                  </a:lnTo>
                  <a:lnTo>
                    <a:pt x="26547" y="61"/>
                  </a:lnTo>
                  <a:lnTo>
                    <a:pt x="26041" y="109"/>
                  </a:lnTo>
                  <a:lnTo>
                    <a:pt x="25535" y="169"/>
                  </a:lnTo>
                  <a:lnTo>
                    <a:pt x="25029" y="241"/>
                  </a:lnTo>
                  <a:lnTo>
                    <a:pt x="24523" y="326"/>
                  </a:lnTo>
                  <a:lnTo>
                    <a:pt x="24029" y="422"/>
                  </a:lnTo>
                  <a:lnTo>
                    <a:pt x="23535" y="531"/>
                  </a:lnTo>
                  <a:lnTo>
                    <a:pt x="23041" y="651"/>
                  </a:lnTo>
                  <a:lnTo>
                    <a:pt x="22547" y="772"/>
                  </a:lnTo>
                  <a:lnTo>
                    <a:pt x="22065" y="916"/>
                  </a:lnTo>
                  <a:lnTo>
                    <a:pt x="21583" y="1073"/>
                  </a:lnTo>
                  <a:lnTo>
                    <a:pt x="21101" y="1242"/>
                  </a:lnTo>
                  <a:lnTo>
                    <a:pt x="20631" y="1422"/>
                  </a:lnTo>
                  <a:lnTo>
                    <a:pt x="20161" y="1603"/>
                  </a:lnTo>
                  <a:lnTo>
                    <a:pt x="19703" y="1808"/>
                  </a:lnTo>
                  <a:lnTo>
                    <a:pt x="19245" y="2013"/>
                  </a:lnTo>
                  <a:lnTo>
                    <a:pt x="18787" y="2230"/>
                  </a:lnTo>
                  <a:lnTo>
                    <a:pt x="18341" y="2459"/>
                  </a:lnTo>
                  <a:lnTo>
                    <a:pt x="17895" y="2700"/>
                  </a:lnTo>
                  <a:lnTo>
                    <a:pt x="17449" y="2953"/>
                  </a:lnTo>
                  <a:lnTo>
                    <a:pt x="17016" y="3206"/>
                  </a:lnTo>
                  <a:lnTo>
                    <a:pt x="16594" y="3471"/>
                  </a:lnTo>
                  <a:lnTo>
                    <a:pt x="16160" y="3748"/>
                  </a:lnTo>
                  <a:lnTo>
                    <a:pt x="15750" y="4025"/>
                  </a:lnTo>
                  <a:lnTo>
                    <a:pt x="15329" y="4314"/>
                  </a:lnTo>
                  <a:lnTo>
                    <a:pt x="14931" y="4616"/>
                  </a:lnTo>
                  <a:lnTo>
                    <a:pt x="14521" y="4917"/>
                  </a:lnTo>
                  <a:lnTo>
                    <a:pt x="14124" y="5230"/>
                  </a:lnTo>
                  <a:lnTo>
                    <a:pt x="13738" y="5556"/>
                  </a:lnTo>
                  <a:lnTo>
                    <a:pt x="13352" y="5881"/>
                  </a:lnTo>
                  <a:lnTo>
                    <a:pt x="12967" y="6218"/>
                  </a:lnTo>
                  <a:lnTo>
                    <a:pt x="12593" y="6568"/>
                  </a:lnTo>
                  <a:lnTo>
                    <a:pt x="12232" y="6917"/>
                  </a:lnTo>
                  <a:lnTo>
                    <a:pt x="11870" y="7267"/>
                  </a:lnTo>
                  <a:lnTo>
                    <a:pt x="11509" y="7628"/>
                  </a:lnTo>
                  <a:lnTo>
                    <a:pt x="11159" y="8002"/>
                  </a:lnTo>
                  <a:lnTo>
                    <a:pt x="10822" y="8375"/>
                  </a:lnTo>
                  <a:lnTo>
                    <a:pt x="10484" y="8749"/>
                  </a:lnTo>
                  <a:lnTo>
                    <a:pt x="10147" y="9134"/>
                  </a:lnTo>
                  <a:lnTo>
                    <a:pt x="9822" y="9520"/>
                  </a:lnTo>
                  <a:lnTo>
                    <a:pt x="9508" y="9918"/>
                  </a:lnTo>
                  <a:lnTo>
                    <a:pt x="9195" y="10315"/>
                  </a:lnTo>
                  <a:lnTo>
                    <a:pt x="8894" y="10725"/>
                  </a:lnTo>
                  <a:lnTo>
                    <a:pt x="8593" y="11135"/>
                  </a:lnTo>
                  <a:lnTo>
                    <a:pt x="8267" y="11593"/>
                  </a:lnTo>
                  <a:lnTo>
                    <a:pt x="7954" y="12050"/>
                  </a:lnTo>
                  <a:lnTo>
                    <a:pt x="7653" y="12532"/>
                  </a:lnTo>
                  <a:lnTo>
                    <a:pt x="7351" y="13002"/>
                  </a:lnTo>
                  <a:lnTo>
                    <a:pt x="7062" y="13484"/>
                  </a:lnTo>
                  <a:lnTo>
                    <a:pt x="6785" y="13978"/>
                  </a:lnTo>
                  <a:lnTo>
                    <a:pt x="6520" y="14473"/>
                  </a:lnTo>
                  <a:lnTo>
                    <a:pt x="6255" y="14979"/>
                  </a:lnTo>
                  <a:lnTo>
                    <a:pt x="6014" y="15485"/>
                  </a:lnTo>
                  <a:lnTo>
                    <a:pt x="5773" y="16003"/>
                  </a:lnTo>
                  <a:lnTo>
                    <a:pt x="5544" y="16521"/>
                  </a:lnTo>
                  <a:lnTo>
                    <a:pt x="5327" y="17039"/>
                  </a:lnTo>
                  <a:lnTo>
                    <a:pt x="5134" y="17557"/>
                  </a:lnTo>
                  <a:lnTo>
                    <a:pt x="4941" y="18088"/>
                  </a:lnTo>
                  <a:lnTo>
                    <a:pt x="4761" y="18618"/>
                  </a:lnTo>
                  <a:lnTo>
                    <a:pt x="4604" y="19160"/>
                  </a:lnTo>
                  <a:lnTo>
                    <a:pt x="4447" y="19702"/>
                  </a:lnTo>
                  <a:lnTo>
                    <a:pt x="4315" y="20232"/>
                  </a:lnTo>
                  <a:lnTo>
                    <a:pt x="4194" y="20787"/>
                  </a:lnTo>
                  <a:lnTo>
                    <a:pt x="4098" y="21329"/>
                  </a:lnTo>
                  <a:lnTo>
                    <a:pt x="4002" y="21871"/>
                  </a:lnTo>
                  <a:lnTo>
                    <a:pt x="3929" y="22426"/>
                  </a:lnTo>
                  <a:lnTo>
                    <a:pt x="3869" y="22968"/>
                  </a:lnTo>
                  <a:lnTo>
                    <a:pt x="3833" y="23522"/>
                  </a:lnTo>
                  <a:lnTo>
                    <a:pt x="3809" y="24076"/>
                  </a:lnTo>
                  <a:lnTo>
                    <a:pt x="3797" y="24631"/>
                  </a:lnTo>
                  <a:lnTo>
                    <a:pt x="3809" y="25173"/>
                  </a:lnTo>
                  <a:lnTo>
                    <a:pt x="3845" y="25727"/>
                  </a:lnTo>
                  <a:lnTo>
                    <a:pt x="3893" y="26282"/>
                  </a:lnTo>
                  <a:lnTo>
                    <a:pt x="3965" y="26824"/>
                  </a:lnTo>
                  <a:lnTo>
                    <a:pt x="4050" y="27378"/>
                  </a:lnTo>
                  <a:lnTo>
                    <a:pt x="4158" y="27920"/>
                  </a:lnTo>
                  <a:lnTo>
                    <a:pt x="4267" y="28426"/>
                  </a:lnTo>
                  <a:lnTo>
                    <a:pt x="4399" y="28933"/>
                  </a:lnTo>
                  <a:lnTo>
                    <a:pt x="4544" y="29427"/>
                  </a:lnTo>
                  <a:lnTo>
                    <a:pt x="4688" y="29921"/>
                  </a:lnTo>
                  <a:lnTo>
                    <a:pt x="5002" y="30921"/>
                  </a:lnTo>
                  <a:lnTo>
                    <a:pt x="5303" y="31909"/>
                  </a:lnTo>
                  <a:lnTo>
                    <a:pt x="5448" y="32403"/>
                  </a:lnTo>
                  <a:lnTo>
                    <a:pt x="5580" y="32897"/>
                  </a:lnTo>
                  <a:lnTo>
                    <a:pt x="5713" y="33403"/>
                  </a:lnTo>
                  <a:lnTo>
                    <a:pt x="5821" y="33897"/>
                  </a:lnTo>
                  <a:lnTo>
                    <a:pt x="5905" y="34403"/>
                  </a:lnTo>
                  <a:lnTo>
                    <a:pt x="5978" y="34909"/>
                  </a:lnTo>
                  <a:lnTo>
                    <a:pt x="6026" y="35415"/>
                  </a:lnTo>
                  <a:lnTo>
                    <a:pt x="6038" y="35934"/>
                  </a:lnTo>
                  <a:lnTo>
                    <a:pt x="6026" y="36392"/>
                  </a:lnTo>
                  <a:lnTo>
                    <a:pt x="6002" y="36837"/>
                  </a:lnTo>
                  <a:lnTo>
                    <a:pt x="5954" y="37283"/>
                  </a:lnTo>
                  <a:lnTo>
                    <a:pt x="5881" y="37729"/>
                  </a:lnTo>
                  <a:lnTo>
                    <a:pt x="5797" y="38163"/>
                  </a:lnTo>
                  <a:lnTo>
                    <a:pt x="5689" y="38597"/>
                  </a:lnTo>
                  <a:lnTo>
                    <a:pt x="5568" y="39031"/>
                  </a:lnTo>
                  <a:lnTo>
                    <a:pt x="5435" y="39464"/>
                  </a:lnTo>
                  <a:lnTo>
                    <a:pt x="5279" y="39886"/>
                  </a:lnTo>
                  <a:lnTo>
                    <a:pt x="5122" y="40308"/>
                  </a:lnTo>
                  <a:lnTo>
                    <a:pt x="4941" y="40718"/>
                  </a:lnTo>
                  <a:lnTo>
                    <a:pt x="4761" y="41139"/>
                  </a:lnTo>
                  <a:lnTo>
                    <a:pt x="4568" y="41549"/>
                  </a:lnTo>
                  <a:lnTo>
                    <a:pt x="4363" y="41971"/>
                  </a:lnTo>
                  <a:lnTo>
                    <a:pt x="3941" y="42790"/>
                  </a:lnTo>
                  <a:lnTo>
                    <a:pt x="3495" y="43610"/>
                  </a:lnTo>
                  <a:lnTo>
                    <a:pt x="3050" y="44429"/>
                  </a:lnTo>
                  <a:lnTo>
                    <a:pt x="2604" y="45248"/>
                  </a:lnTo>
                  <a:lnTo>
                    <a:pt x="2158" y="46080"/>
                  </a:lnTo>
                  <a:lnTo>
                    <a:pt x="1736" y="46911"/>
                  </a:lnTo>
                  <a:lnTo>
                    <a:pt x="1543" y="47321"/>
                  </a:lnTo>
                  <a:lnTo>
                    <a:pt x="1351" y="47743"/>
                  </a:lnTo>
                  <a:lnTo>
                    <a:pt x="1158" y="48176"/>
                  </a:lnTo>
                  <a:lnTo>
                    <a:pt x="989" y="48598"/>
                  </a:lnTo>
                  <a:lnTo>
                    <a:pt x="832" y="49032"/>
                  </a:lnTo>
                  <a:lnTo>
                    <a:pt x="676" y="49466"/>
                  </a:lnTo>
                  <a:lnTo>
                    <a:pt x="543" y="49924"/>
                  </a:lnTo>
                  <a:lnTo>
                    <a:pt x="411" y="50382"/>
                  </a:lnTo>
                  <a:lnTo>
                    <a:pt x="302" y="50840"/>
                  </a:lnTo>
                  <a:lnTo>
                    <a:pt x="218" y="51309"/>
                  </a:lnTo>
                  <a:lnTo>
                    <a:pt x="146" y="51779"/>
                  </a:lnTo>
                  <a:lnTo>
                    <a:pt x="85" y="52249"/>
                  </a:lnTo>
                  <a:lnTo>
                    <a:pt x="37" y="52731"/>
                  </a:lnTo>
                  <a:lnTo>
                    <a:pt x="13" y="53201"/>
                  </a:lnTo>
                  <a:lnTo>
                    <a:pt x="1" y="53671"/>
                  </a:lnTo>
                  <a:lnTo>
                    <a:pt x="1" y="54153"/>
                  </a:lnTo>
                  <a:lnTo>
                    <a:pt x="13" y="54623"/>
                  </a:lnTo>
                  <a:lnTo>
                    <a:pt x="49" y="55105"/>
                  </a:lnTo>
                  <a:lnTo>
                    <a:pt x="97" y="55575"/>
                  </a:lnTo>
                  <a:lnTo>
                    <a:pt x="170" y="56045"/>
                  </a:lnTo>
                  <a:lnTo>
                    <a:pt x="242" y="56515"/>
                  </a:lnTo>
                  <a:lnTo>
                    <a:pt x="338" y="56985"/>
                  </a:lnTo>
                  <a:lnTo>
                    <a:pt x="447" y="57455"/>
                  </a:lnTo>
                  <a:lnTo>
                    <a:pt x="567" y="57913"/>
                  </a:lnTo>
                  <a:lnTo>
                    <a:pt x="700" y="58371"/>
                  </a:lnTo>
                  <a:lnTo>
                    <a:pt x="856" y="58817"/>
                  </a:lnTo>
                  <a:lnTo>
                    <a:pt x="1025" y="59263"/>
                  </a:lnTo>
                  <a:lnTo>
                    <a:pt x="1206" y="59708"/>
                  </a:lnTo>
                  <a:lnTo>
                    <a:pt x="1399" y="60142"/>
                  </a:lnTo>
                  <a:lnTo>
                    <a:pt x="1604" y="60576"/>
                  </a:lnTo>
                  <a:lnTo>
                    <a:pt x="1820" y="60998"/>
                  </a:lnTo>
                  <a:lnTo>
                    <a:pt x="2061" y="61407"/>
                  </a:lnTo>
                  <a:lnTo>
                    <a:pt x="2302" y="61817"/>
                  </a:lnTo>
                  <a:lnTo>
                    <a:pt x="2568" y="62215"/>
                  </a:lnTo>
                  <a:lnTo>
                    <a:pt x="2845" y="62600"/>
                  </a:lnTo>
                  <a:lnTo>
                    <a:pt x="3134" y="62974"/>
                  </a:lnTo>
                  <a:lnTo>
                    <a:pt x="3435" y="63347"/>
                  </a:lnTo>
                  <a:lnTo>
                    <a:pt x="3748" y="63697"/>
                  </a:lnTo>
                  <a:lnTo>
                    <a:pt x="4062" y="64022"/>
                  </a:lnTo>
                  <a:lnTo>
                    <a:pt x="4375" y="64336"/>
                  </a:lnTo>
                  <a:lnTo>
                    <a:pt x="4700" y="64637"/>
                  </a:lnTo>
                  <a:lnTo>
                    <a:pt x="5038" y="64926"/>
                  </a:lnTo>
                  <a:lnTo>
                    <a:pt x="5375" y="65215"/>
                  </a:lnTo>
                  <a:lnTo>
                    <a:pt x="5737" y="65480"/>
                  </a:lnTo>
                  <a:lnTo>
                    <a:pt x="6086" y="65733"/>
                  </a:lnTo>
                  <a:lnTo>
                    <a:pt x="6460" y="65986"/>
                  </a:lnTo>
                  <a:lnTo>
                    <a:pt x="6833" y="66215"/>
                  </a:lnTo>
                  <a:lnTo>
                    <a:pt x="7219" y="66444"/>
                  </a:lnTo>
                  <a:lnTo>
                    <a:pt x="7604" y="66649"/>
                  </a:lnTo>
                  <a:lnTo>
                    <a:pt x="8002" y="66854"/>
                  </a:lnTo>
                  <a:lnTo>
                    <a:pt x="8400" y="67047"/>
                  </a:lnTo>
                  <a:lnTo>
                    <a:pt x="8809" y="67216"/>
                  </a:lnTo>
                  <a:lnTo>
                    <a:pt x="9219" y="67384"/>
                  </a:lnTo>
                  <a:lnTo>
                    <a:pt x="9641" y="67541"/>
                  </a:lnTo>
                  <a:lnTo>
                    <a:pt x="10063" y="67673"/>
                  </a:lnTo>
                  <a:lnTo>
                    <a:pt x="10484" y="67806"/>
                  </a:lnTo>
                  <a:lnTo>
                    <a:pt x="10918" y="67926"/>
                  </a:lnTo>
                  <a:lnTo>
                    <a:pt x="11340" y="68023"/>
                  </a:lnTo>
                  <a:lnTo>
                    <a:pt x="11774" y="68119"/>
                  </a:lnTo>
                  <a:lnTo>
                    <a:pt x="12220" y="68204"/>
                  </a:lnTo>
                  <a:lnTo>
                    <a:pt x="12653" y="68264"/>
                  </a:lnTo>
                  <a:lnTo>
                    <a:pt x="13099" y="68324"/>
                  </a:lnTo>
                  <a:lnTo>
                    <a:pt x="13533" y="68360"/>
                  </a:lnTo>
                  <a:lnTo>
                    <a:pt x="13979" y="68384"/>
                  </a:lnTo>
                  <a:lnTo>
                    <a:pt x="14425" y="68396"/>
                  </a:lnTo>
                  <a:lnTo>
                    <a:pt x="14871" y="68408"/>
                  </a:lnTo>
                  <a:lnTo>
                    <a:pt x="15316" y="68396"/>
                  </a:lnTo>
                  <a:lnTo>
                    <a:pt x="15750" y="68372"/>
                  </a:lnTo>
                  <a:lnTo>
                    <a:pt x="16196" y="68336"/>
                  </a:lnTo>
                  <a:lnTo>
                    <a:pt x="16642" y="68276"/>
                  </a:lnTo>
                  <a:lnTo>
                    <a:pt x="17473" y="68180"/>
                  </a:lnTo>
                  <a:lnTo>
                    <a:pt x="18305" y="68083"/>
                  </a:lnTo>
                  <a:lnTo>
                    <a:pt x="19136" y="68011"/>
                  </a:lnTo>
                  <a:lnTo>
                    <a:pt x="19968" y="67939"/>
                  </a:lnTo>
                  <a:lnTo>
                    <a:pt x="21631" y="67818"/>
                  </a:lnTo>
                  <a:lnTo>
                    <a:pt x="23306" y="67698"/>
                  </a:lnTo>
                  <a:lnTo>
                    <a:pt x="24981" y="67577"/>
                  </a:lnTo>
                  <a:lnTo>
                    <a:pt x="25812" y="67517"/>
                  </a:lnTo>
                  <a:lnTo>
                    <a:pt x="26644" y="67444"/>
                  </a:lnTo>
                  <a:lnTo>
                    <a:pt x="27475" y="67360"/>
                  </a:lnTo>
                  <a:lnTo>
                    <a:pt x="28306" y="67264"/>
                  </a:lnTo>
                  <a:lnTo>
                    <a:pt x="29138" y="67155"/>
                  </a:lnTo>
                  <a:lnTo>
                    <a:pt x="29969" y="67035"/>
                  </a:lnTo>
                  <a:lnTo>
                    <a:pt x="30668" y="66914"/>
                  </a:lnTo>
                  <a:lnTo>
                    <a:pt x="31355" y="66782"/>
                  </a:lnTo>
                  <a:lnTo>
                    <a:pt x="32054" y="66625"/>
                  </a:lnTo>
                  <a:lnTo>
                    <a:pt x="32741" y="66456"/>
                  </a:lnTo>
                  <a:lnTo>
                    <a:pt x="33416" y="66252"/>
                  </a:lnTo>
                  <a:lnTo>
                    <a:pt x="34090" y="66047"/>
                  </a:lnTo>
                  <a:lnTo>
                    <a:pt x="34765" y="65806"/>
                  </a:lnTo>
                  <a:lnTo>
                    <a:pt x="35416" y="65553"/>
                  </a:lnTo>
                  <a:lnTo>
                    <a:pt x="36067" y="65275"/>
                  </a:lnTo>
                  <a:lnTo>
                    <a:pt x="36705" y="64974"/>
                  </a:lnTo>
                  <a:lnTo>
                    <a:pt x="37332" y="64649"/>
                  </a:lnTo>
                  <a:lnTo>
                    <a:pt x="37946" y="64299"/>
                  </a:lnTo>
                  <a:lnTo>
                    <a:pt x="38248" y="64119"/>
                  </a:lnTo>
                  <a:lnTo>
                    <a:pt x="38537" y="63926"/>
                  </a:lnTo>
                  <a:lnTo>
                    <a:pt x="38826" y="63733"/>
                  </a:lnTo>
                  <a:lnTo>
                    <a:pt x="39115" y="63528"/>
                  </a:lnTo>
                  <a:lnTo>
                    <a:pt x="39404" y="63323"/>
                  </a:lnTo>
                  <a:lnTo>
                    <a:pt x="39682" y="63106"/>
                  </a:lnTo>
                  <a:lnTo>
                    <a:pt x="39959" y="62890"/>
                  </a:lnTo>
                  <a:lnTo>
                    <a:pt x="40224" y="62661"/>
                  </a:lnTo>
                  <a:lnTo>
                    <a:pt x="40501" y="62420"/>
                  </a:lnTo>
                  <a:lnTo>
                    <a:pt x="40778" y="62167"/>
                  </a:lnTo>
                  <a:lnTo>
                    <a:pt x="41043" y="61901"/>
                  </a:lnTo>
                  <a:lnTo>
                    <a:pt x="41308" y="61636"/>
                  </a:lnTo>
                  <a:lnTo>
                    <a:pt x="41561" y="61359"/>
                  </a:lnTo>
                  <a:lnTo>
                    <a:pt x="41802" y="61082"/>
                  </a:lnTo>
                  <a:lnTo>
                    <a:pt x="42043" y="60793"/>
                  </a:lnTo>
                  <a:lnTo>
                    <a:pt x="42284" y="60504"/>
                  </a:lnTo>
                  <a:lnTo>
                    <a:pt x="42513" y="60214"/>
                  </a:lnTo>
                  <a:lnTo>
                    <a:pt x="42730" y="59913"/>
                  </a:lnTo>
                  <a:lnTo>
                    <a:pt x="42947" y="59612"/>
                  </a:lnTo>
                  <a:lnTo>
                    <a:pt x="43152" y="59299"/>
                  </a:lnTo>
                  <a:lnTo>
                    <a:pt x="43345" y="58985"/>
                  </a:lnTo>
                  <a:lnTo>
                    <a:pt x="43538" y="58660"/>
                  </a:lnTo>
                  <a:lnTo>
                    <a:pt x="43730" y="58335"/>
                  </a:lnTo>
                  <a:lnTo>
                    <a:pt x="43911" y="58009"/>
                  </a:lnTo>
                  <a:lnTo>
                    <a:pt x="44080" y="57672"/>
                  </a:lnTo>
                  <a:lnTo>
                    <a:pt x="44249" y="57347"/>
                  </a:lnTo>
                  <a:lnTo>
                    <a:pt x="44405" y="56997"/>
                  </a:lnTo>
                  <a:lnTo>
                    <a:pt x="44562" y="56660"/>
                  </a:lnTo>
                  <a:lnTo>
                    <a:pt x="44706" y="56310"/>
                  </a:lnTo>
                  <a:lnTo>
                    <a:pt x="44839" y="55961"/>
                  </a:lnTo>
                  <a:lnTo>
                    <a:pt x="44972" y="55611"/>
                  </a:lnTo>
                  <a:lnTo>
                    <a:pt x="45092" y="55262"/>
                  </a:lnTo>
                  <a:lnTo>
                    <a:pt x="45213" y="54900"/>
                  </a:lnTo>
                  <a:lnTo>
                    <a:pt x="45321" y="54551"/>
                  </a:lnTo>
                  <a:lnTo>
                    <a:pt x="45417" y="54189"/>
                  </a:lnTo>
                  <a:lnTo>
                    <a:pt x="45514" y="53816"/>
                  </a:lnTo>
                  <a:lnTo>
                    <a:pt x="45598" y="53454"/>
                  </a:lnTo>
                  <a:lnTo>
                    <a:pt x="45670" y="53093"/>
                  </a:lnTo>
                  <a:lnTo>
                    <a:pt x="45743" y="52719"/>
                  </a:lnTo>
                  <a:lnTo>
                    <a:pt x="45815" y="52358"/>
                  </a:lnTo>
                  <a:lnTo>
                    <a:pt x="45924" y="51611"/>
                  </a:lnTo>
                  <a:lnTo>
                    <a:pt x="45996" y="50876"/>
                  </a:lnTo>
                  <a:lnTo>
                    <a:pt x="46044" y="50129"/>
                  </a:lnTo>
                  <a:lnTo>
                    <a:pt x="46068" y="49381"/>
                  </a:lnTo>
                  <a:lnTo>
                    <a:pt x="46068" y="48634"/>
                  </a:lnTo>
                  <a:lnTo>
                    <a:pt x="46044" y="47887"/>
                  </a:lnTo>
                  <a:lnTo>
                    <a:pt x="45996" y="47140"/>
                  </a:lnTo>
                  <a:lnTo>
                    <a:pt x="45911" y="46405"/>
                  </a:lnTo>
                  <a:lnTo>
                    <a:pt x="45815" y="45658"/>
                  </a:lnTo>
                  <a:lnTo>
                    <a:pt x="45683" y="44923"/>
                  </a:lnTo>
                  <a:lnTo>
                    <a:pt x="45538" y="44188"/>
                  </a:lnTo>
                  <a:lnTo>
                    <a:pt x="45369" y="43453"/>
                  </a:lnTo>
                  <a:lnTo>
                    <a:pt x="45176" y="42730"/>
                  </a:lnTo>
                  <a:lnTo>
                    <a:pt x="44960" y="42019"/>
                  </a:lnTo>
                  <a:lnTo>
                    <a:pt x="44731" y="41308"/>
                  </a:lnTo>
                  <a:lnTo>
                    <a:pt x="44478" y="40597"/>
                  </a:lnTo>
                  <a:lnTo>
                    <a:pt x="44261" y="40043"/>
                  </a:lnTo>
                  <a:lnTo>
                    <a:pt x="44032" y="39476"/>
                  </a:lnTo>
                  <a:lnTo>
                    <a:pt x="43550" y="38368"/>
                  </a:lnTo>
                  <a:lnTo>
                    <a:pt x="43068" y="37247"/>
                  </a:lnTo>
                  <a:lnTo>
                    <a:pt x="42839" y="36693"/>
                  </a:lnTo>
                  <a:lnTo>
                    <a:pt x="42610" y="36139"/>
                  </a:lnTo>
                  <a:lnTo>
                    <a:pt x="42381" y="35572"/>
                  </a:lnTo>
                  <a:lnTo>
                    <a:pt x="42176" y="35006"/>
                  </a:lnTo>
                  <a:lnTo>
                    <a:pt x="41983" y="34439"/>
                  </a:lnTo>
                  <a:lnTo>
                    <a:pt x="41814" y="33873"/>
                  </a:lnTo>
                  <a:lnTo>
                    <a:pt x="41658" y="33295"/>
                  </a:lnTo>
                  <a:lnTo>
                    <a:pt x="41525" y="32704"/>
                  </a:lnTo>
                  <a:lnTo>
                    <a:pt x="41477" y="32415"/>
                  </a:lnTo>
                  <a:lnTo>
                    <a:pt x="41429" y="32126"/>
                  </a:lnTo>
                  <a:lnTo>
                    <a:pt x="41393" y="31825"/>
                  </a:lnTo>
                  <a:lnTo>
                    <a:pt x="41357" y="31523"/>
                  </a:lnTo>
                  <a:lnTo>
                    <a:pt x="41320" y="31005"/>
                  </a:lnTo>
                  <a:lnTo>
                    <a:pt x="41308" y="30499"/>
                  </a:lnTo>
                  <a:lnTo>
                    <a:pt x="41308" y="29981"/>
                  </a:lnTo>
                  <a:lnTo>
                    <a:pt x="41332" y="29475"/>
                  </a:lnTo>
                  <a:lnTo>
                    <a:pt x="41381" y="28969"/>
                  </a:lnTo>
                  <a:lnTo>
                    <a:pt x="41453" y="28463"/>
                  </a:lnTo>
                  <a:lnTo>
                    <a:pt x="41525" y="27957"/>
                  </a:lnTo>
                  <a:lnTo>
                    <a:pt x="41622" y="27450"/>
                  </a:lnTo>
                  <a:lnTo>
                    <a:pt x="41730" y="26944"/>
                  </a:lnTo>
                  <a:lnTo>
                    <a:pt x="41851" y="26438"/>
                  </a:lnTo>
                  <a:lnTo>
                    <a:pt x="41983" y="25944"/>
                  </a:lnTo>
                  <a:lnTo>
                    <a:pt x="42116" y="25438"/>
                  </a:lnTo>
                  <a:lnTo>
                    <a:pt x="42417" y="24438"/>
                  </a:lnTo>
                  <a:lnTo>
                    <a:pt x="42742" y="23438"/>
                  </a:lnTo>
                  <a:lnTo>
                    <a:pt x="43393" y="21437"/>
                  </a:lnTo>
                  <a:lnTo>
                    <a:pt x="43706" y="20437"/>
                  </a:lnTo>
                  <a:lnTo>
                    <a:pt x="43851" y="19931"/>
                  </a:lnTo>
                  <a:lnTo>
                    <a:pt x="43996" y="19425"/>
                  </a:lnTo>
                  <a:lnTo>
                    <a:pt x="44128" y="18919"/>
                  </a:lnTo>
                  <a:lnTo>
                    <a:pt x="44237" y="18413"/>
                  </a:lnTo>
                  <a:lnTo>
                    <a:pt x="44345" y="17907"/>
                  </a:lnTo>
                  <a:lnTo>
                    <a:pt x="44441" y="17401"/>
                  </a:lnTo>
                  <a:lnTo>
                    <a:pt x="44526" y="16883"/>
                  </a:lnTo>
                  <a:lnTo>
                    <a:pt x="44586" y="16364"/>
                  </a:lnTo>
                  <a:lnTo>
                    <a:pt x="44634" y="15858"/>
                  </a:lnTo>
                  <a:lnTo>
                    <a:pt x="44670" y="15340"/>
                  </a:lnTo>
                  <a:lnTo>
                    <a:pt x="44670" y="14834"/>
                  </a:lnTo>
                  <a:lnTo>
                    <a:pt x="44658" y="14328"/>
                  </a:lnTo>
                  <a:lnTo>
                    <a:pt x="44622" y="13822"/>
                  </a:lnTo>
                  <a:lnTo>
                    <a:pt x="44574" y="13328"/>
                  </a:lnTo>
                  <a:lnTo>
                    <a:pt x="44502" y="12834"/>
                  </a:lnTo>
                  <a:lnTo>
                    <a:pt x="44417" y="12340"/>
                  </a:lnTo>
                  <a:lnTo>
                    <a:pt x="44309" y="11846"/>
                  </a:lnTo>
                  <a:lnTo>
                    <a:pt x="44176" y="11364"/>
                  </a:lnTo>
                  <a:lnTo>
                    <a:pt x="44032" y="10882"/>
                  </a:lnTo>
                  <a:lnTo>
                    <a:pt x="43875" y="10412"/>
                  </a:lnTo>
                  <a:lnTo>
                    <a:pt x="43694" y="9942"/>
                  </a:lnTo>
                  <a:lnTo>
                    <a:pt x="43501" y="9472"/>
                  </a:lnTo>
                  <a:lnTo>
                    <a:pt x="43285" y="9014"/>
                  </a:lnTo>
                  <a:lnTo>
                    <a:pt x="43068" y="8568"/>
                  </a:lnTo>
                  <a:lnTo>
                    <a:pt x="42827" y="8122"/>
                  </a:lnTo>
                  <a:lnTo>
                    <a:pt x="42562" y="7688"/>
                  </a:lnTo>
                  <a:lnTo>
                    <a:pt x="42296" y="7255"/>
                  </a:lnTo>
                  <a:lnTo>
                    <a:pt x="42019" y="6833"/>
                  </a:lnTo>
                  <a:lnTo>
                    <a:pt x="41718" y="6423"/>
                  </a:lnTo>
                  <a:lnTo>
                    <a:pt x="41405" y="6025"/>
                  </a:lnTo>
                  <a:lnTo>
                    <a:pt x="41079" y="5640"/>
                  </a:lnTo>
                  <a:lnTo>
                    <a:pt x="40742" y="5254"/>
                  </a:lnTo>
                  <a:lnTo>
                    <a:pt x="40393" y="4893"/>
                  </a:lnTo>
                  <a:lnTo>
                    <a:pt x="40031" y="4531"/>
                  </a:lnTo>
                  <a:lnTo>
                    <a:pt x="39670" y="4182"/>
                  </a:lnTo>
                  <a:lnTo>
                    <a:pt x="39284" y="3844"/>
                  </a:lnTo>
                  <a:lnTo>
                    <a:pt x="38886" y="3531"/>
                  </a:lnTo>
                  <a:lnTo>
                    <a:pt x="38489" y="3218"/>
                  </a:lnTo>
                  <a:lnTo>
                    <a:pt x="38079" y="2929"/>
                  </a:lnTo>
                  <a:lnTo>
                    <a:pt x="37657" y="2639"/>
                  </a:lnTo>
                  <a:lnTo>
                    <a:pt x="37223" y="2374"/>
                  </a:lnTo>
                  <a:lnTo>
                    <a:pt x="36790" y="2121"/>
                  </a:lnTo>
                  <a:lnTo>
                    <a:pt x="36332" y="1892"/>
                  </a:lnTo>
                  <a:lnTo>
                    <a:pt x="35886" y="1663"/>
                  </a:lnTo>
                  <a:lnTo>
                    <a:pt x="35428" y="1459"/>
                  </a:lnTo>
                  <a:lnTo>
                    <a:pt x="34958" y="1266"/>
                  </a:lnTo>
                  <a:lnTo>
                    <a:pt x="34488" y="1085"/>
                  </a:lnTo>
                  <a:lnTo>
                    <a:pt x="34018" y="916"/>
                  </a:lnTo>
                  <a:lnTo>
                    <a:pt x="33536" y="772"/>
                  </a:lnTo>
                  <a:lnTo>
                    <a:pt x="33054" y="627"/>
                  </a:lnTo>
                  <a:lnTo>
                    <a:pt x="32560" y="507"/>
                  </a:lnTo>
                  <a:lnTo>
                    <a:pt x="32078" y="398"/>
                  </a:lnTo>
                  <a:lnTo>
                    <a:pt x="31584" y="302"/>
                  </a:lnTo>
                  <a:lnTo>
                    <a:pt x="31078" y="217"/>
                  </a:lnTo>
                  <a:lnTo>
                    <a:pt x="30584" y="145"/>
                  </a:lnTo>
                  <a:lnTo>
                    <a:pt x="30078" y="97"/>
                  </a:lnTo>
                  <a:lnTo>
                    <a:pt x="29584" y="49"/>
                  </a:lnTo>
                  <a:lnTo>
                    <a:pt x="29078" y="25"/>
                  </a:lnTo>
                  <a:lnTo>
                    <a:pt x="28572" y="0"/>
                  </a:lnTo>
                  <a:close/>
                </a:path>
              </a:pathLst>
            </a:custGeom>
            <a:solidFill>
              <a:srgbClr val="1F5B8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1318738" y="3132336"/>
              <a:ext cx="1184318" cy="1336183"/>
            </a:xfrm>
            <a:custGeom>
              <a:avLst/>
              <a:gdLst/>
              <a:ahLst/>
              <a:cxnLst/>
              <a:rect l="l" t="t" r="r" b="b"/>
              <a:pathLst>
                <a:path w="24534" h="27680" extrusionOk="0">
                  <a:moveTo>
                    <a:pt x="22124" y="0"/>
                  </a:moveTo>
                  <a:lnTo>
                    <a:pt x="651" y="3531"/>
                  </a:lnTo>
                  <a:lnTo>
                    <a:pt x="0" y="9677"/>
                  </a:lnTo>
                  <a:lnTo>
                    <a:pt x="20533" y="26848"/>
                  </a:lnTo>
                  <a:lnTo>
                    <a:pt x="20208" y="27679"/>
                  </a:lnTo>
                  <a:lnTo>
                    <a:pt x="21533" y="26788"/>
                  </a:lnTo>
                  <a:lnTo>
                    <a:pt x="21702" y="26511"/>
                  </a:lnTo>
                  <a:lnTo>
                    <a:pt x="21871" y="26221"/>
                  </a:lnTo>
                  <a:lnTo>
                    <a:pt x="22027" y="25920"/>
                  </a:lnTo>
                  <a:lnTo>
                    <a:pt x="22172" y="25595"/>
                  </a:lnTo>
                  <a:lnTo>
                    <a:pt x="22329" y="25269"/>
                  </a:lnTo>
                  <a:lnTo>
                    <a:pt x="22473" y="24932"/>
                  </a:lnTo>
                  <a:lnTo>
                    <a:pt x="22606" y="24583"/>
                  </a:lnTo>
                  <a:lnTo>
                    <a:pt x="22738" y="24233"/>
                  </a:lnTo>
                  <a:lnTo>
                    <a:pt x="22871" y="23860"/>
                  </a:lnTo>
                  <a:lnTo>
                    <a:pt x="23004" y="23486"/>
                  </a:lnTo>
                  <a:lnTo>
                    <a:pt x="23232" y="22703"/>
                  </a:lnTo>
                  <a:lnTo>
                    <a:pt x="23449" y="21895"/>
                  </a:lnTo>
                  <a:lnTo>
                    <a:pt x="23654" y="21052"/>
                  </a:lnTo>
                  <a:lnTo>
                    <a:pt x="23835" y="20184"/>
                  </a:lnTo>
                  <a:lnTo>
                    <a:pt x="23992" y="19293"/>
                  </a:lnTo>
                  <a:lnTo>
                    <a:pt x="24124" y="18377"/>
                  </a:lnTo>
                  <a:lnTo>
                    <a:pt x="24245" y="17449"/>
                  </a:lnTo>
                  <a:lnTo>
                    <a:pt x="24341" y="16509"/>
                  </a:lnTo>
                  <a:lnTo>
                    <a:pt x="24425" y="15557"/>
                  </a:lnTo>
                  <a:lnTo>
                    <a:pt x="24474" y="14593"/>
                  </a:lnTo>
                  <a:lnTo>
                    <a:pt x="24510" y="13629"/>
                  </a:lnTo>
                  <a:lnTo>
                    <a:pt x="24534" y="12665"/>
                  </a:lnTo>
                  <a:lnTo>
                    <a:pt x="24522" y="11701"/>
                  </a:lnTo>
                  <a:lnTo>
                    <a:pt x="24498" y="10737"/>
                  </a:lnTo>
                  <a:lnTo>
                    <a:pt x="24450" y="9785"/>
                  </a:lnTo>
                  <a:lnTo>
                    <a:pt x="24377" y="8833"/>
                  </a:lnTo>
                  <a:lnTo>
                    <a:pt x="24293" y="7905"/>
                  </a:lnTo>
                  <a:lnTo>
                    <a:pt x="24172" y="6989"/>
                  </a:lnTo>
                  <a:lnTo>
                    <a:pt x="24040" y="6098"/>
                  </a:lnTo>
                  <a:lnTo>
                    <a:pt x="23883" y="5218"/>
                  </a:lnTo>
                  <a:lnTo>
                    <a:pt x="23702" y="4375"/>
                  </a:lnTo>
                  <a:lnTo>
                    <a:pt x="23594" y="3965"/>
                  </a:lnTo>
                  <a:lnTo>
                    <a:pt x="23498" y="3555"/>
                  </a:lnTo>
                  <a:lnTo>
                    <a:pt x="23389" y="3158"/>
                  </a:lnTo>
                  <a:lnTo>
                    <a:pt x="23269" y="2772"/>
                  </a:lnTo>
                  <a:lnTo>
                    <a:pt x="23148" y="2386"/>
                  </a:lnTo>
                  <a:lnTo>
                    <a:pt x="23016" y="2025"/>
                  </a:lnTo>
                  <a:lnTo>
                    <a:pt x="22883" y="1663"/>
                  </a:lnTo>
                  <a:lnTo>
                    <a:pt x="22750" y="1302"/>
                  </a:lnTo>
                  <a:lnTo>
                    <a:pt x="22606" y="964"/>
                  </a:lnTo>
                  <a:lnTo>
                    <a:pt x="22449" y="639"/>
                  </a:lnTo>
                  <a:lnTo>
                    <a:pt x="22293" y="314"/>
                  </a:lnTo>
                  <a:lnTo>
                    <a:pt x="221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1318738" y="3153866"/>
              <a:ext cx="1055768" cy="1172153"/>
            </a:xfrm>
            <a:custGeom>
              <a:avLst/>
              <a:gdLst/>
              <a:ahLst/>
              <a:cxnLst/>
              <a:rect l="l" t="t" r="r" b="b"/>
              <a:pathLst>
                <a:path w="21871" h="24282" extrusionOk="0">
                  <a:moveTo>
                    <a:pt x="19449" y="0"/>
                  </a:moveTo>
                  <a:lnTo>
                    <a:pt x="651" y="3085"/>
                  </a:lnTo>
                  <a:lnTo>
                    <a:pt x="0" y="9231"/>
                  </a:lnTo>
                  <a:lnTo>
                    <a:pt x="18003" y="24281"/>
                  </a:lnTo>
                  <a:lnTo>
                    <a:pt x="18003" y="24281"/>
                  </a:lnTo>
                  <a:lnTo>
                    <a:pt x="16750" y="14942"/>
                  </a:lnTo>
                  <a:lnTo>
                    <a:pt x="16713" y="14665"/>
                  </a:lnTo>
                  <a:lnTo>
                    <a:pt x="16689" y="14400"/>
                  </a:lnTo>
                  <a:lnTo>
                    <a:pt x="16665" y="14123"/>
                  </a:lnTo>
                  <a:lnTo>
                    <a:pt x="16665" y="13846"/>
                  </a:lnTo>
                  <a:lnTo>
                    <a:pt x="16665" y="13569"/>
                  </a:lnTo>
                  <a:lnTo>
                    <a:pt x="16665" y="13304"/>
                  </a:lnTo>
                  <a:lnTo>
                    <a:pt x="16689" y="13026"/>
                  </a:lnTo>
                  <a:lnTo>
                    <a:pt x="16713" y="12761"/>
                  </a:lnTo>
                  <a:lnTo>
                    <a:pt x="16738" y="12484"/>
                  </a:lnTo>
                  <a:lnTo>
                    <a:pt x="16786" y="12219"/>
                  </a:lnTo>
                  <a:lnTo>
                    <a:pt x="16834" y="11954"/>
                  </a:lnTo>
                  <a:lnTo>
                    <a:pt x="16882" y="11689"/>
                  </a:lnTo>
                  <a:lnTo>
                    <a:pt x="16942" y="11424"/>
                  </a:lnTo>
                  <a:lnTo>
                    <a:pt x="17015" y="11171"/>
                  </a:lnTo>
                  <a:lnTo>
                    <a:pt x="17099" y="10906"/>
                  </a:lnTo>
                  <a:lnTo>
                    <a:pt x="17183" y="10653"/>
                  </a:lnTo>
                  <a:lnTo>
                    <a:pt x="17280" y="10399"/>
                  </a:lnTo>
                  <a:lnTo>
                    <a:pt x="17376" y="10146"/>
                  </a:lnTo>
                  <a:lnTo>
                    <a:pt x="17485" y="9905"/>
                  </a:lnTo>
                  <a:lnTo>
                    <a:pt x="17605" y="9652"/>
                  </a:lnTo>
                  <a:lnTo>
                    <a:pt x="17726" y="9411"/>
                  </a:lnTo>
                  <a:lnTo>
                    <a:pt x="17846" y="9182"/>
                  </a:lnTo>
                  <a:lnTo>
                    <a:pt x="17991" y="8941"/>
                  </a:lnTo>
                  <a:lnTo>
                    <a:pt x="18135" y="8712"/>
                  </a:lnTo>
                  <a:lnTo>
                    <a:pt x="18280" y="8484"/>
                  </a:lnTo>
                  <a:lnTo>
                    <a:pt x="18437" y="8267"/>
                  </a:lnTo>
                  <a:lnTo>
                    <a:pt x="18605" y="8050"/>
                  </a:lnTo>
                  <a:lnTo>
                    <a:pt x="18774" y="7833"/>
                  </a:lnTo>
                  <a:lnTo>
                    <a:pt x="18955" y="7628"/>
                  </a:lnTo>
                  <a:lnTo>
                    <a:pt x="19135" y="7423"/>
                  </a:lnTo>
                  <a:lnTo>
                    <a:pt x="19328" y="7218"/>
                  </a:lnTo>
                  <a:lnTo>
                    <a:pt x="19521" y="7025"/>
                  </a:lnTo>
                  <a:lnTo>
                    <a:pt x="19702" y="6857"/>
                  </a:lnTo>
                  <a:lnTo>
                    <a:pt x="20039" y="6519"/>
                  </a:lnTo>
                  <a:lnTo>
                    <a:pt x="20365" y="6158"/>
                  </a:lnTo>
                  <a:lnTo>
                    <a:pt x="20666" y="5784"/>
                  </a:lnTo>
                  <a:lnTo>
                    <a:pt x="20955" y="5399"/>
                  </a:lnTo>
                  <a:lnTo>
                    <a:pt x="21220" y="4989"/>
                  </a:lnTo>
                  <a:lnTo>
                    <a:pt x="21461" y="4567"/>
                  </a:lnTo>
                  <a:lnTo>
                    <a:pt x="21678" y="4146"/>
                  </a:lnTo>
                  <a:lnTo>
                    <a:pt x="21871" y="3700"/>
                  </a:lnTo>
                  <a:lnTo>
                    <a:pt x="19449" y="0"/>
                  </a:lnTo>
                  <a:close/>
                </a:path>
              </a:pathLst>
            </a:custGeom>
            <a:solidFill>
              <a:srgbClr val="775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1033104" y="3082325"/>
              <a:ext cx="305999" cy="223984"/>
            </a:xfrm>
            <a:custGeom>
              <a:avLst/>
              <a:gdLst/>
              <a:ahLst/>
              <a:cxnLst/>
              <a:rect l="l" t="t" r="r" b="b"/>
              <a:pathLst>
                <a:path w="6339" h="4640" extrusionOk="0">
                  <a:moveTo>
                    <a:pt x="5049" y="0"/>
                  </a:moveTo>
                  <a:lnTo>
                    <a:pt x="4808" y="12"/>
                  </a:lnTo>
                  <a:lnTo>
                    <a:pt x="4567" y="48"/>
                  </a:lnTo>
                  <a:lnTo>
                    <a:pt x="4326" y="85"/>
                  </a:lnTo>
                  <a:lnTo>
                    <a:pt x="4097" y="133"/>
                  </a:lnTo>
                  <a:lnTo>
                    <a:pt x="3869" y="181"/>
                  </a:lnTo>
                  <a:lnTo>
                    <a:pt x="3640" y="253"/>
                  </a:lnTo>
                  <a:lnTo>
                    <a:pt x="3423" y="326"/>
                  </a:lnTo>
                  <a:lnTo>
                    <a:pt x="3206" y="410"/>
                  </a:lnTo>
                  <a:lnTo>
                    <a:pt x="3001" y="506"/>
                  </a:lnTo>
                  <a:lnTo>
                    <a:pt x="2796" y="615"/>
                  </a:lnTo>
                  <a:lnTo>
                    <a:pt x="2591" y="723"/>
                  </a:lnTo>
                  <a:lnTo>
                    <a:pt x="2386" y="844"/>
                  </a:lnTo>
                  <a:lnTo>
                    <a:pt x="2206" y="976"/>
                  </a:lnTo>
                  <a:lnTo>
                    <a:pt x="2013" y="1109"/>
                  </a:lnTo>
                  <a:lnTo>
                    <a:pt x="1832" y="1253"/>
                  </a:lnTo>
                  <a:lnTo>
                    <a:pt x="1663" y="1410"/>
                  </a:lnTo>
                  <a:lnTo>
                    <a:pt x="1495" y="1567"/>
                  </a:lnTo>
                  <a:lnTo>
                    <a:pt x="1338" y="1735"/>
                  </a:lnTo>
                  <a:lnTo>
                    <a:pt x="1181" y="1904"/>
                  </a:lnTo>
                  <a:lnTo>
                    <a:pt x="1037" y="2085"/>
                  </a:lnTo>
                  <a:lnTo>
                    <a:pt x="904" y="2266"/>
                  </a:lnTo>
                  <a:lnTo>
                    <a:pt x="772" y="2458"/>
                  </a:lnTo>
                  <a:lnTo>
                    <a:pt x="651" y="2663"/>
                  </a:lnTo>
                  <a:lnTo>
                    <a:pt x="543" y="2868"/>
                  </a:lnTo>
                  <a:lnTo>
                    <a:pt x="434" y="3073"/>
                  </a:lnTo>
                  <a:lnTo>
                    <a:pt x="338" y="3290"/>
                  </a:lnTo>
                  <a:lnTo>
                    <a:pt x="254" y="3507"/>
                  </a:lnTo>
                  <a:lnTo>
                    <a:pt x="181" y="3736"/>
                  </a:lnTo>
                  <a:lnTo>
                    <a:pt x="109" y="3965"/>
                  </a:lnTo>
                  <a:lnTo>
                    <a:pt x="49" y="4194"/>
                  </a:lnTo>
                  <a:lnTo>
                    <a:pt x="0" y="4435"/>
                  </a:lnTo>
                  <a:lnTo>
                    <a:pt x="5676" y="4639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829486" y="3266730"/>
              <a:ext cx="149548" cy="355430"/>
            </a:xfrm>
            <a:custGeom>
              <a:avLst/>
              <a:gdLst/>
              <a:ahLst/>
              <a:cxnLst/>
              <a:rect l="l" t="t" r="r" b="b"/>
              <a:pathLst>
                <a:path w="3098" h="7363" extrusionOk="0">
                  <a:moveTo>
                    <a:pt x="3098" y="0"/>
                  </a:moveTo>
                  <a:lnTo>
                    <a:pt x="2821" y="72"/>
                  </a:lnTo>
                  <a:lnTo>
                    <a:pt x="2688" y="108"/>
                  </a:lnTo>
                  <a:lnTo>
                    <a:pt x="2556" y="157"/>
                  </a:lnTo>
                  <a:lnTo>
                    <a:pt x="2423" y="205"/>
                  </a:lnTo>
                  <a:lnTo>
                    <a:pt x="2303" y="265"/>
                  </a:lnTo>
                  <a:lnTo>
                    <a:pt x="2182" y="337"/>
                  </a:lnTo>
                  <a:lnTo>
                    <a:pt x="2062" y="410"/>
                  </a:lnTo>
                  <a:lnTo>
                    <a:pt x="1941" y="482"/>
                  </a:lnTo>
                  <a:lnTo>
                    <a:pt x="1833" y="566"/>
                  </a:lnTo>
                  <a:lnTo>
                    <a:pt x="1736" y="663"/>
                  </a:lnTo>
                  <a:lnTo>
                    <a:pt x="1640" y="759"/>
                  </a:lnTo>
                  <a:lnTo>
                    <a:pt x="1543" y="868"/>
                  </a:lnTo>
                  <a:lnTo>
                    <a:pt x="1459" y="976"/>
                  </a:lnTo>
                  <a:lnTo>
                    <a:pt x="1375" y="1085"/>
                  </a:lnTo>
                  <a:lnTo>
                    <a:pt x="1302" y="1205"/>
                  </a:lnTo>
                  <a:lnTo>
                    <a:pt x="1230" y="1326"/>
                  </a:lnTo>
                  <a:lnTo>
                    <a:pt x="1170" y="1446"/>
                  </a:lnTo>
                  <a:lnTo>
                    <a:pt x="218" y="3543"/>
                  </a:lnTo>
                  <a:lnTo>
                    <a:pt x="146" y="3736"/>
                  </a:lnTo>
                  <a:lnTo>
                    <a:pt x="85" y="3928"/>
                  </a:lnTo>
                  <a:lnTo>
                    <a:pt x="37" y="4121"/>
                  </a:lnTo>
                  <a:lnTo>
                    <a:pt x="13" y="4314"/>
                  </a:lnTo>
                  <a:lnTo>
                    <a:pt x="1" y="4519"/>
                  </a:lnTo>
                  <a:lnTo>
                    <a:pt x="1" y="4712"/>
                  </a:lnTo>
                  <a:lnTo>
                    <a:pt x="25" y="4916"/>
                  </a:lnTo>
                  <a:lnTo>
                    <a:pt x="61" y="5109"/>
                  </a:lnTo>
                  <a:lnTo>
                    <a:pt x="567" y="7363"/>
                  </a:lnTo>
                  <a:lnTo>
                    <a:pt x="712" y="7326"/>
                  </a:lnTo>
                  <a:lnTo>
                    <a:pt x="857" y="7278"/>
                  </a:lnTo>
                  <a:lnTo>
                    <a:pt x="1001" y="7218"/>
                  </a:lnTo>
                  <a:lnTo>
                    <a:pt x="1134" y="7146"/>
                  </a:lnTo>
                  <a:lnTo>
                    <a:pt x="1254" y="7073"/>
                  </a:lnTo>
                  <a:lnTo>
                    <a:pt x="1375" y="6977"/>
                  </a:lnTo>
                  <a:lnTo>
                    <a:pt x="1483" y="6881"/>
                  </a:lnTo>
                  <a:lnTo>
                    <a:pt x="1580" y="6760"/>
                  </a:lnTo>
                  <a:lnTo>
                    <a:pt x="1664" y="6652"/>
                  </a:lnTo>
                  <a:lnTo>
                    <a:pt x="1748" y="6519"/>
                  </a:lnTo>
                  <a:lnTo>
                    <a:pt x="1808" y="6387"/>
                  </a:lnTo>
                  <a:lnTo>
                    <a:pt x="1869" y="6254"/>
                  </a:lnTo>
                  <a:lnTo>
                    <a:pt x="1917" y="6109"/>
                  </a:lnTo>
                  <a:lnTo>
                    <a:pt x="1953" y="5965"/>
                  </a:lnTo>
                  <a:lnTo>
                    <a:pt x="1965" y="5808"/>
                  </a:lnTo>
                  <a:lnTo>
                    <a:pt x="1977" y="5651"/>
                  </a:lnTo>
                  <a:lnTo>
                    <a:pt x="1977" y="4543"/>
                  </a:lnTo>
                  <a:lnTo>
                    <a:pt x="3098" y="1976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888283" y="3306845"/>
              <a:ext cx="991807" cy="1355975"/>
            </a:xfrm>
            <a:custGeom>
              <a:avLst/>
              <a:gdLst/>
              <a:ahLst/>
              <a:cxnLst/>
              <a:rect l="l" t="t" r="r" b="b"/>
              <a:pathLst>
                <a:path w="20546" h="28090" extrusionOk="0">
                  <a:moveTo>
                    <a:pt x="4832" y="0"/>
                  </a:moveTo>
                  <a:lnTo>
                    <a:pt x="4555" y="25"/>
                  </a:lnTo>
                  <a:lnTo>
                    <a:pt x="4290" y="61"/>
                  </a:lnTo>
                  <a:lnTo>
                    <a:pt x="4025" y="109"/>
                  </a:lnTo>
                  <a:lnTo>
                    <a:pt x="3760" y="181"/>
                  </a:lnTo>
                  <a:lnTo>
                    <a:pt x="3507" y="254"/>
                  </a:lnTo>
                  <a:lnTo>
                    <a:pt x="3254" y="338"/>
                  </a:lnTo>
                  <a:lnTo>
                    <a:pt x="3013" y="446"/>
                  </a:lnTo>
                  <a:lnTo>
                    <a:pt x="2772" y="555"/>
                  </a:lnTo>
                  <a:lnTo>
                    <a:pt x="2543" y="687"/>
                  </a:lnTo>
                  <a:lnTo>
                    <a:pt x="2326" y="820"/>
                  </a:lnTo>
                  <a:lnTo>
                    <a:pt x="2109" y="964"/>
                  </a:lnTo>
                  <a:lnTo>
                    <a:pt x="1904" y="1133"/>
                  </a:lnTo>
                  <a:lnTo>
                    <a:pt x="1711" y="1290"/>
                  </a:lnTo>
                  <a:lnTo>
                    <a:pt x="1518" y="1471"/>
                  </a:lnTo>
                  <a:lnTo>
                    <a:pt x="1338" y="1663"/>
                  </a:lnTo>
                  <a:lnTo>
                    <a:pt x="1169" y="1856"/>
                  </a:lnTo>
                  <a:lnTo>
                    <a:pt x="1012" y="2061"/>
                  </a:lnTo>
                  <a:lnTo>
                    <a:pt x="868" y="2266"/>
                  </a:lnTo>
                  <a:lnTo>
                    <a:pt x="723" y="2495"/>
                  </a:lnTo>
                  <a:lnTo>
                    <a:pt x="590" y="2712"/>
                  </a:lnTo>
                  <a:lnTo>
                    <a:pt x="482" y="2953"/>
                  </a:lnTo>
                  <a:lnTo>
                    <a:pt x="374" y="3194"/>
                  </a:lnTo>
                  <a:lnTo>
                    <a:pt x="289" y="3435"/>
                  </a:lnTo>
                  <a:lnTo>
                    <a:pt x="205" y="3688"/>
                  </a:lnTo>
                  <a:lnTo>
                    <a:pt x="133" y="3941"/>
                  </a:lnTo>
                  <a:lnTo>
                    <a:pt x="84" y="4206"/>
                  </a:lnTo>
                  <a:lnTo>
                    <a:pt x="48" y="4471"/>
                  </a:lnTo>
                  <a:lnTo>
                    <a:pt x="12" y="4736"/>
                  </a:lnTo>
                  <a:lnTo>
                    <a:pt x="0" y="5013"/>
                  </a:lnTo>
                  <a:lnTo>
                    <a:pt x="12" y="5290"/>
                  </a:lnTo>
                  <a:lnTo>
                    <a:pt x="24" y="5568"/>
                  </a:lnTo>
                  <a:lnTo>
                    <a:pt x="1410" y="20763"/>
                  </a:lnTo>
                  <a:lnTo>
                    <a:pt x="9628" y="20124"/>
                  </a:lnTo>
                  <a:lnTo>
                    <a:pt x="10700" y="23860"/>
                  </a:lnTo>
                  <a:lnTo>
                    <a:pt x="10773" y="24088"/>
                  </a:lnTo>
                  <a:lnTo>
                    <a:pt x="10845" y="24317"/>
                  </a:lnTo>
                  <a:lnTo>
                    <a:pt x="10941" y="24534"/>
                  </a:lnTo>
                  <a:lnTo>
                    <a:pt x="11038" y="24763"/>
                  </a:lnTo>
                  <a:lnTo>
                    <a:pt x="11146" y="24968"/>
                  </a:lnTo>
                  <a:lnTo>
                    <a:pt x="11255" y="25173"/>
                  </a:lnTo>
                  <a:lnTo>
                    <a:pt x="11375" y="25378"/>
                  </a:lnTo>
                  <a:lnTo>
                    <a:pt x="11508" y="25571"/>
                  </a:lnTo>
                  <a:lnTo>
                    <a:pt x="11652" y="25763"/>
                  </a:lnTo>
                  <a:lnTo>
                    <a:pt x="11797" y="25944"/>
                  </a:lnTo>
                  <a:lnTo>
                    <a:pt x="11942" y="26125"/>
                  </a:lnTo>
                  <a:lnTo>
                    <a:pt x="12098" y="26294"/>
                  </a:lnTo>
                  <a:lnTo>
                    <a:pt x="12267" y="26462"/>
                  </a:lnTo>
                  <a:lnTo>
                    <a:pt x="12436" y="26619"/>
                  </a:lnTo>
                  <a:lnTo>
                    <a:pt x="12616" y="26776"/>
                  </a:lnTo>
                  <a:lnTo>
                    <a:pt x="12797" y="26908"/>
                  </a:lnTo>
                  <a:lnTo>
                    <a:pt x="12990" y="27053"/>
                  </a:lnTo>
                  <a:lnTo>
                    <a:pt x="13183" y="27173"/>
                  </a:lnTo>
                  <a:lnTo>
                    <a:pt x="13376" y="27294"/>
                  </a:lnTo>
                  <a:lnTo>
                    <a:pt x="13580" y="27414"/>
                  </a:lnTo>
                  <a:lnTo>
                    <a:pt x="13785" y="27511"/>
                  </a:lnTo>
                  <a:lnTo>
                    <a:pt x="14002" y="27619"/>
                  </a:lnTo>
                  <a:lnTo>
                    <a:pt x="14219" y="27703"/>
                  </a:lnTo>
                  <a:lnTo>
                    <a:pt x="14436" y="27776"/>
                  </a:lnTo>
                  <a:lnTo>
                    <a:pt x="14665" y="27848"/>
                  </a:lnTo>
                  <a:lnTo>
                    <a:pt x="14894" y="27908"/>
                  </a:lnTo>
                  <a:lnTo>
                    <a:pt x="15123" y="27969"/>
                  </a:lnTo>
                  <a:lnTo>
                    <a:pt x="15352" y="28017"/>
                  </a:lnTo>
                  <a:lnTo>
                    <a:pt x="15593" y="28041"/>
                  </a:lnTo>
                  <a:lnTo>
                    <a:pt x="15834" y="28065"/>
                  </a:lnTo>
                  <a:lnTo>
                    <a:pt x="16075" y="28089"/>
                  </a:lnTo>
                  <a:lnTo>
                    <a:pt x="16521" y="28089"/>
                  </a:lnTo>
                  <a:lnTo>
                    <a:pt x="16725" y="28077"/>
                  </a:lnTo>
                  <a:lnTo>
                    <a:pt x="17135" y="28029"/>
                  </a:lnTo>
                  <a:lnTo>
                    <a:pt x="17545" y="27957"/>
                  </a:lnTo>
                  <a:lnTo>
                    <a:pt x="17943" y="27860"/>
                  </a:lnTo>
                  <a:lnTo>
                    <a:pt x="18328" y="27740"/>
                  </a:lnTo>
                  <a:lnTo>
                    <a:pt x="18702" y="27583"/>
                  </a:lnTo>
                  <a:lnTo>
                    <a:pt x="19075" y="27402"/>
                  </a:lnTo>
                  <a:lnTo>
                    <a:pt x="19256" y="27306"/>
                  </a:lnTo>
                  <a:lnTo>
                    <a:pt x="19425" y="27197"/>
                  </a:lnTo>
                  <a:lnTo>
                    <a:pt x="20545" y="26486"/>
                  </a:lnTo>
                  <a:lnTo>
                    <a:pt x="13773" y="8881"/>
                  </a:lnTo>
                  <a:lnTo>
                    <a:pt x="9363" y="2266"/>
                  </a:lnTo>
                  <a:lnTo>
                    <a:pt x="9182" y="2013"/>
                  </a:lnTo>
                  <a:lnTo>
                    <a:pt x="8977" y="1760"/>
                  </a:lnTo>
                  <a:lnTo>
                    <a:pt x="8760" y="1531"/>
                  </a:lnTo>
                  <a:lnTo>
                    <a:pt x="8543" y="1314"/>
                  </a:lnTo>
                  <a:lnTo>
                    <a:pt x="8302" y="1109"/>
                  </a:lnTo>
                  <a:lnTo>
                    <a:pt x="8049" y="928"/>
                  </a:lnTo>
                  <a:lnTo>
                    <a:pt x="7796" y="760"/>
                  </a:lnTo>
                  <a:lnTo>
                    <a:pt x="7519" y="603"/>
                  </a:lnTo>
                  <a:lnTo>
                    <a:pt x="7242" y="458"/>
                  </a:lnTo>
                  <a:lnTo>
                    <a:pt x="6953" y="338"/>
                  </a:lnTo>
                  <a:lnTo>
                    <a:pt x="6664" y="241"/>
                  </a:lnTo>
                  <a:lnTo>
                    <a:pt x="6362" y="157"/>
                  </a:lnTo>
                  <a:lnTo>
                    <a:pt x="6061" y="85"/>
                  </a:lnTo>
                  <a:lnTo>
                    <a:pt x="5748" y="37"/>
                  </a:lnTo>
                  <a:lnTo>
                    <a:pt x="54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1516515" y="3873432"/>
              <a:ext cx="363588" cy="789400"/>
            </a:xfrm>
            <a:custGeom>
              <a:avLst/>
              <a:gdLst/>
              <a:ahLst/>
              <a:cxnLst/>
              <a:rect l="l" t="t" r="r" b="b"/>
              <a:pathLst>
                <a:path w="7532" h="16353" extrusionOk="0">
                  <a:moveTo>
                    <a:pt x="1856" y="0"/>
                  </a:moveTo>
                  <a:lnTo>
                    <a:pt x="2555" y="13002"/>
                  </a:lnTo>
                  <a:lnTo>
                    <a:pt x="2555" y="13231"/>
                  </a:lnTo>
                  <a:lnTo>
                    <a:pt x="2543" y="13460"/>
                  </a:lnTo>
                  <a:lnTo>
                    <a:pt x="2494" y="13677"/>
                  </a:lnTo>
                  <a:lnTo>
                    <a:pt x="2422" y="13894"/>
                  </a:lnTo>
                  <a:lnTo>
                    <a:pt x="2338" y="14099"/>
                  </a:lnTo>
                  <a:lnTo>
                    <a:pt x="2229" y="14292"/>
                  </a:lnTo>
                  <a:lnTo>
                    <a:pt x="2097" y="14472"/>
                  </a:lnTo>
                  <a:lnTo>
                    <a:pt x="1964" y="14641"/>
                  </a:lnTo>
                  <a:lnTo>
                    <a:pt x="1796" y="14786"/>
                  </a:lnTo>
                  <a:lnTo>
                    <a:pt x="1627" y="14918"/>
                  </a:lnTo>
                  <a:lnTo>
                    <a:pt x="1446" y="15039"/>
                  </a:lnTo>
                  <a:lnTo>
                    <a:pt x="1241" y="15135"/>
                  </a:lnTo>
                  <a:lnTo>
                    <a:pt x="1036" y="15219"/>
                  </a:lnTo>
                  <a:lnTo>
                    <a:pt x="819" y="15280"/>
                  </a:lnTo>
                  <a:lnTo>
                    <a:pt x="591" y="15316"/>
                  </a:lnTo>
                  <a:lnTo>
                    <a:pt x="362" y="15328"/>
                  </a:lnTo>
                  <a:lnTo>
                    <a:pt x="0" y="15328"/>
                  </a:lnTo>
                  <a:lnTo>
                    <a:pt x="181" y="15448"/>
                  </a:lnTo>
                  <a:lnTo>
                    <a:pt x="362" y="15557"/>
                  </a:lnTo>
                  <a:lnTo>
                    <a:pt x="554" y="15665"/>
                  </a:lnTo>
                  <a:lnTo>
                    <a:pt x="747" y="15762"/>
                  </a:lnTo>
                  <a:lnTo>
                    <a:pt x="940" y="15846"/>
                  </a:lnTo>
                  <a:lnTo>
                    <a:pt x="1145" y="15930"/>
                  </a:lnTo>
                  <a:lnTo>
                    <a:pt x="1350" y="16015"/>
                  </a:lnTo>
                  <a:lnTo>
                    <a:pt x="1555" y="16087"/>
                  </a:lnTo>
                  <a:lnTo>
                    <a:pt x="1759" y="16147"/>
                  </a:lnTo>
                  <a:lnTo>
                    <a:pt x="1976" y="16195"/>
                  </a:lnTo>
                  <a:lnTo>
                    <a:pt x="2193" y="16244"/>
                  </a:lnTo>
                  <a:lnTo>
                    <a:pt x="2410" y="16280"/>
                  </a:lnTo>
                  <a:lnTo>
                    <a:pt x="2627" y="16316"/>
                  </a:lnTo>
                  <a:lnTo>
                    <a:pt x="2856" y="16340"/>
                  </a:lnTo>
                  <a:lnTo>
                    <a:pt x="3073" y="16352"/>
                  </a:lnTo>
                  <a:lnTo>
                    <a:pt x="3507" y="16352"/>
                  </a:lnTo>
                  <a:lnTo>
                    <a:pt x="3711" y="16340"/>
                  </a:lnTo>
                  <a:lnTo>
                    <a:pt x="4121" y="16292"/>
                  </a:lnTo>
                  <a:lnTo>
                    <a:pt x="4531" y="16220"/>
                  </a:lnTo>
                  <a:lnTo>
                    <a:pt x="4929" y="16123"/>
                  </a:lnTo>
                  <a:lnTo>
                    <a:pt x="5314" y="16003"/>
                  </a:lnTo>
                  <a:lnTo>
                    <a:pt x="5688" y="15846"/>
                  </a:lnTo>
                  <a:lnTo>
                    <a:pt x="6061" y="15665"/>
                  </a:lnTo>
                  <a:lnTo>
                    <a:pt x="6242" y="15569"/>
                  </a:lnTo>
                  <a:lnTo>
                    <a:pt x="6411" y="15460"/>
                  </a:lnTo>
                  <a:lnTo>
                    <a:pt x="7531" y="14749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>
              <a:off x="1244831" y="3580846"/>
              <a:ext cx="75691" cy="643376"/>
            </a:xfrm>
            <a:custGeom>
              <a:avLst/>
              <a:gdLst/>
              <a:ahLst/>
              <a:cxnLst/>
              <a:rect l="l" t="t" r="r" b="b"/>
              <a:pathLst>
                <a:path w="1568" h="13328" extrusionOk="0">
                  <a:moveTo>
                    <a:pt x="1" y="0"/>
                  </a:moveTo>
                  <a:lnTo>
                    <a:pt x="1483" y="13327"/>
                  </a:lnTo>
                  <a:lnTo>
                    <a:pt x="1567" y="133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1167497" y="3538945"/>
              <a:ext cx="51217" cy="687593"/>
            </a:xfrm>
            <a:custGeom>
              <a:avLst/>
              <a:gdLst/>
              <a:ahLst/>
              <a:cxnLst/>
              <a:rect l="l" t="t" r="r" b="b"/>
              <a:pathLst>
                <a:path w="1061" h="14244" extrusionOk="0">
                  <a:moveTo>
                    <a:pt x="84" y="0"/>
                  </a:moveTo>
                  <a:lnTo>
                    <a:pt x="0" y="12"/>
                  </a:lnTo>
                  <a:lnTo>
                    <a:pt x="976" y="14244"/>
                  </a:lnTo>
                  <a:lnTo>
                    <a:pt x="1060" y="1424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>
              <a:off x="988306" y="4196238"/>
              <a:ext cx="279256" cy="34949"/>
            </a:xfrm>
            <a:custGeom>
              <a:avLst/>
              <a:gdLst/>
              <a:ahLst/>
              <a:cxnLst/>
              <a:rect l="l" t="t" r="r" b="b"/>
              <a:pathLst>
                <a:path w="5785" h="724" extrusionOk="0">
                  <a:moveTo>
                    <a:pt x="5773" y="1"/>
                  </a:moveTo>
                  <a:lnTo>
                    <a:pt x="1" y="640"/>
                  </a:lnTo>
                  <a:lnTo>
                    <a:pt x="13" y="724"/>
                  </a:lnTo>
                  <a:lnTo>
                    <a:pt x="5785" y="97"/>
                  </a:lnTo>
                  <a:lnTo>
                    <a:pt x="5773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>
              <a:off x="1019732" y="4291096"/>
              <a:ext cx="208296" cy="189663"/>
            </a:xfrm>
            <a:custGeom>
              <a:avLst/>
              <a:gdLst/>
              <a:ahLst/>
              <a:cxnLst/>
              <a:rect l="l" t="t" r="r" b="b"/>
              <a:pathLst>
                <a:path w="4315" h="3929" extrusionOk="0">
                  <a:moveTo>
                    <a:pt x="3760" y="0"/>
                  </a:moveTo>
                  <a:lnTo>
                    <a:pt x="0" y="265"/>
                  </a:lnTo>
                  <a:lnTo>
                    <a:pt x="109" y="1735"/>
                  </a:lnTo>
                  <a:lnTo>
                    <a:pt x="121" y="2000"/>
                  </a:lnTo>
                  <a:lnTo>
                    <a:pt x="97" y="2266"/>
                  </a:lnTo>
                  <a:lnTo>
                    <a:pt x="61" y="2531"/>
                  </a:lnTo>
                  <a:lnTo>
                    <a:pt x="0" y="2784"/>
                  </a:lnTo>
                  <a:lnTo>
                    <a:pt x="265" y="2796"/>
                  </a:lnTo>
                  <a:lnTo>
                    <a:pt x="543" y="2808"/>
                  </a:lnTo>
                  <a:lnTo>
                    <a:pt x="820" y="2832"/>
                  </a:lnTo>
                  <a:lnTo>
                    <a:pt x="1097" y="2868"/>
                  </a:lnTo>
                  <a:lnTo>
                    <a:pt x="1374" y="2916"/>
                  </a:lnTo>
                  <a:lnTo>
                    <a:pt x="1639" y="2976"/>
                  </a:lnTo>
                  <a:lnTo>
                    <a:pt x="1904" y="3061"/>
                  </a:lnTo>
                  <a:lnTo>
                    <a:pt x="2169" y="3145"/>
                  </a:lnTo>
                  <a:lnTo>
                    <a:pt x="2169" y="3928"/>
                  </a:lnTo>
                  <a:lnTo>
                    <a:pt x="4314" y="3928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768420" y="4613322"/>
              <a:ext cx="485766" cy="49528"/>
            </a:xfrm>
            <a:custGeom>
              <a:avLst/>
              <a:gdLst/>
              <a:ahLst/>
              <a:cxnLst/>
              <a:rect l="l" t="t" r="r" b="b"/>
              <a:pathLst>
                <a:path w="10063" h="1026" extrusionOk="0">
                  <a:moveTo>
                    <a:pt x="410" y="1"/>
                  </a:moveTo>
                  <a:lnTo>
                    <a:pt x="362" y="109"/>
                  </a:lnTo>
                  <a:lnTo>
                    <a:pt x="314" y="218"/>
                  </a:lnTo>
                  <a:lnTo>
                    <a:pt x="1" y="1025"/>
                  </a:lnTo>
                  <a:lnTo>
                    <a:pt x="10062" y="1025"/>
                  </a:lnTo>
                  <a:lnTo>
                    <a:pt x="9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788212" y="4425441"/>
              <a:ext cx="458396" cy="187925"/>
            </a:xfrm>
            <a:custGeom>
              <a:avLst/>
              <a:gdLst/>
              <a:ahLst/>
              <a:cxnLst/>
              <a:rect l="l" t="t" r="r" b="b"/>
              <a:pathLst>
                <a:path w="9496" h="3893" extrusionOk="0">
                  <a:moveTo>
                    <a:pt x="4796" y="1"/>
                  </a:moveTo>
                  <a:lnTo>
                    <a:pt x="4736" y="169"/>
                  </a:lnTo>
                  <a:lnTo>
                    <a:pt x="4676" y="326"/>
                  </a:lnTo>
                  <a:lnTo>
                    <a:pt x="4616" y="483"/>
                  </a:lnTo>
                  <a:lnTo>
                    <a:pt x="4531" y="639"/>
                  </a:lnTo>
                  <a:lnTo>
                    <a:pt x="4447" y="784"/>
                  </a:lnTo>
                  <a:lnTo>
                    <a:pt x="4350" y="929"/>
                  </a:lnTo>
                  <a:lnTo>
                    <a:pt x="4254" y="1061"/>
                  </a:lnTo>
                  <a:lnTo>
                    <a:pt x="4134" y="1194"/>
                  </a:lnTo>
                  <a:lnTo>
                    <a:pt x="3977" y="1362"/>
                  </a:lnTo>
                  <a:lnTo>
                    <a:pt x="3796" y="1519"/>
                  </a:lnTo>
                  <a:lnTo>
                    <a:pt x="3603" y="1664"/>
                  </a:lnTo>
                  <a:lnTo>
                    <a:pt x="3411" y="1784"/>
                  </a:lnTo>
                  <a:lnTo>
                    <a:pt x="3194" y="1905"/>
                  </a:lnTo>
                  <a:lnTo>
                    <a:pt x="2977" y="1989"/>
                  </a:lnTo>
                  <a:lnTo>
                    <a:pt x="2760" y="2073"/>
                  </a:lnTo>
                  <a:lnTo>
                    <a:pt x="2531" y="2134"/>
                  </a:lnTo>
                  <a:lnTo>
                    <a:pt x="2085" y="2230"/>
                  </a:lnTo>
                  <a:lnTo>
                    <a:pt x="1916" y="2266"/>
                  </a:lnTo>
                  <a:lnTo>
                    <a:pt x="1748" y="2326"/>
                  </a:lnTo>
                  <a:lnTo>
                    <a:pt x="1591" y="2387"/>
                  </a:lnTo>
                  <a:lnTo>
                    <a:pt x="1434" y="2459"/>
                  </a:lnTo>
                  <a:lnTo>
                    <a:pt x="1278" y="2531"/>
                  </a:lnTo>
                  <a:lnTo>
                    <a:pt x="1133" y="2616"/>
                  </a:lnTo>
                  <a:lnTo>
                    <a:pt x="989" y="2712"/>
                  </a:lnTo>
                  <a:lnTo>
                    <a:pt x="856" y="2820"/>
                  </a:lnTo>
                  <a:lnTo>
                    <a:pt x="723" y="2929"/>
                  </a:lnTo>
                  <a:lnTo>
                    <a:pt x="591" y="3049"/>
                  </a:lnTo>
                  <a:lnTo>
                    <a:pt x="482" y="3170"/>
                  </a:lnTo>
                  <a:lnTo>
                    <a:pt x="374" y="3302"/>
                  </a:lnTo>
                  <a:lnTo>
                    <a:pt x="266" y="3435"/>
                  </a:lnTo>
                  <a:lnTo>
                    <a:pt x="169" y="3580"/>
                  </a:lnTo>
                  <a:lnTo>
                    <a:pt x="85" y="3736"/>
                  </a:lnTo>
                  <a:lnTo>
                    <a:pt x="0" y="3893"/>
                  </a:lnTo>
                  <a:lnTo>
                    <a:pt x="9496" y="3893"/>
                  </a:lnTo>
                  <a:lnTo>
                    <a:pt x="9110" y="1145"/>
                  </a:lnTo>
                  <a:lnTo>
                    <a:pt x="6965" y="1145"/>
                  </a:lnTo>
                  <a:lnTo>
                    <a:pt x="6965" y="362"/>
                  </a:lnTo>
                  <a:lnTo>
                    <a:pt x="6700" y="278"/>
                  </a:lnTo>
                  <a:lnTo>
                    <a:pt x="6435" y="193"/>
                  </a:lnTo>
                  <a:lnTo>
                    <a:pt x="6170" y="133"/>
                  </a:lnTo>
                  <a:lnTo>
                    <a:pt x="5893" y="85"/>
                  </a:lnTo>
                  <a:lnTo>
                    <a:pt x="5616" y="49"/>
                  </a:lnTo>
                  <a:lnTo>
                    <a:pt x="5339" y="25"/>
                  </a:lnTo>
                  <a:lnTo>
                    <a:pt x="5061" y="13"/>
                  </a:lnTo>
                  <a:lnTo>
                    <a:pt x="479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1019732" y="4291096"/>
              <a:ext cx="184449" cy="67485"/>
            </a:xfrm>
            <a:custGeom>
              <a:avLst/>
              <a:gdLst/>
              <a:ahLst/>
              <a:cxnLst/>
              <a:rect l="l" t="t" r="r" b="b"/>
              <a:pathLst>
                <a:path w="3821" h="1398" extrusionOk="0">
                  <a:moveTo>
                    <a:pt x="3760" y="0"/>
                  </a:moveTo>
                  <a:lnTo>
                    <a:pt x="0" y="265"/>
                  </a:lnTo>
                  <a:lnTo>
                    <a:pt x="85" y="1398"/>
                  </a:lnTo>
                  <a:lnTo>
                    <a:pt x="3820" y="422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1821894" y="2990991"/>
              <a:ext cx="302524" cy="182084"/>
            </a:xfrm>
            <a:custGeom>
              <a:avLst/>
              <a:gdLst/>
              <a:ahLst/>
              <a:cxnLst/>
              <a:rect l="l" t="t" r="r" b="b"/>
              <a:pathLst>
                <a:path w="6267" h="3772" extrusionOk="0">
                  <a:moveTo>
                    <a:pt x="868" y="0"/>
                  </a:moveTo>
                  <a:lnTo>
                    <a:pt x="0" y="3772"/>
                  </a:lnTo>
                  <a:lnTo>
                    <a:pt x="6266" y="1386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8"/>
            <p:cNvSpPr/>
            <p:nvPr/>
          </p:nvSpPr>
          <p:spPr>
            <a:xfrm>
              <a:off x="1165132" y="2740258"/>
              <a:ext cx="734707" cy="521246"/>
            </a:xfrm>
            <a:custGeom>
              <a:avLst/>
              <a:gdLst/>
              <a:ahLst/>
              <a:cxnLst/>
              <a:rect l="l" t="t" r="r" b="b"/>
              <a:pathLst>
                <a:path w="15220" h="10798" extrusionOk="0">
                  <a:moveTo>
                    <a:pt x="10328" y="1"/>
                  </a:moveTo>
                  <a:lnTo>
                    <a:pt x="10147" y="13"/>
                  </a:lnTo>
                  <a:lnTo>
                    <a:pt x="9978" y="25"/>
                  </a:lnTo>
                  <a:lnTo>
                    <a:pt x="9798" y="49"/>
                  </a:lnTo>
                  <a:lnTo>
                    <a:pt x="9629" y="85"/>
                  </a:lnTo>
                  <a:lnTo>
                    <a:pt x="9460" y="133"/>
                  </a:lnTo>
                  <a:lnTo>
                    <a:pt x="9291" y="182"/>
                  </a:lnTo>
                  <a:lnTo>
                    <a:pt x="9135" y="254"/>
                  </a:lnTo>
                  <a:lnTo>
                    <a:pt x="8966" y="326"/>
                  </a:lnTo>
                  <a:lnTo>
                    <a:pt x="8821" y="410"/>
                  </a:lnTo>
                  <a:lnTo>
                    <a:pt x="8665" y="495"/>
                  </a:lnTo>
                  <a:lnTo>
                    <a:pt x="8520" y="603"/>
                  </a:lnTo>
                  <a:lnTo>
                    <a:pt x="8388" y="724"/>
                  </a:lnTo>
                  <a:lnTo>
                    <a:pt x="8231" y="664"/>
                  </a:lnTo>
                  <a:lnTo>
                    <a:pt x="8074" y="615"/>
                  </a:lnTo>
                  <a:lnTo>
                    <a:pt x="7918" y="567"/>
                  </a:lnTo>
                  <a:lnTo>
                    <a:pt x="7749" y="531"/>
                  </a:lnTo>
                  <a:lnTo>
                    <a:pt x="7424" y="483"/>
                  </a:lnTo>
                  <a:lnTo>
                    <a:pt x="7098" y="459"/>
                  </a:lnTo>
                  <a:lnTo>
                    <a:pt x="6761" y="459"/>
                  </a:lnTo>
                  <a:lnTo>
                    <a:pt x="6436" y="495"/>
                  </a:lnTo>
                  <a:lnTo>
                    <a:pt x="6098" y="543"/>
                  </a:lnTo>
                  <a:lnTo>
                    <a:pt x="5785" y="627"/>
                  </a:lnTo>
                  <a:lnTo>
                    <a:pt x="5459" y="736"/>
                  </a:lnTo>
                  <a:lnTo>
                    <a:pt x="5158" y="868"/>
                  </a:lnTo>
                  <a:lnTo>
                    <a:pt x="4869" y="1013"/>
                  </a:lnTo>
                  <a:lnTo>
                    <a:pt x="4580" y="1194"/>
                  </a:lnTo>
                  <a:lnTo>
                    <a:pt x="4315" y="1387"/>
                  </a:lnTo>
                  <a:lnTo>
                    <a:pt x="4062" y="1603"/>
                  </a:lnTo>
                  <a:lnTo>
                    <a:pt x="3953" y="1724"/>
                  </a:lnTo>
                  <a:lnTo>
                    <a:pt x="3833" y="1844"/>
                  </a:lnTo>
                  <a:lnTo>
                    <a:pt x="3724" y="1977"/>
                  </a:lnTo>
                  <a:lnTo>
                    <a:pt x="3628" y="2110"/>
                  </a:lnTo>
                  <a:lnTo>
                    <a:pt x="3495" y="2302"/>
                  </a:lnTo>
                  <a:lnTo>
                    <a:pt x="3375" y="2495"/>
                  </a:lnTo>
                  <a:lnTo>
                    <a:pt x="3266" y="2700"/>
                  </a:lnTo>
                  <a:lnTo>
                    <a:pt x="3158" y="2917"/>
                  </a:lnTo>
                  <a:lnTo>
                    <a:pt x="3074" y="3122"/>
                  </a:lnTo>
                  <a:lnTo>
                    <a:pt x="2989" y="3339"/>
                  </a:lnTo>
                  <a:lnTo>
                    <a:pt x="2833" y="3784"/>
                  </a:lnTo>
                  <a:lnTo>
                    <a:pt x="2712" y="4242"/>
                  </a:lnTo>
                  <a:lnTo>
                    <a:pt x="2592" y="4700"/>
                  </a:lnTo>
                  <a:lnTo>
                    <a:pt x="2387" y="5616"/>
                  </a:lnTo>
                  <a:lnTo>
                    <a:pt x="2266" y="6074"/>
                  </a:lnTo>
                  <a:lnTo>
                    <a:pt x="2134" y="6532"/>
                  </a:lnTo>
                  <a:lnTo>
                    <a:pt x="1989" y="6990"/>
                  </a:lnTo>
                  <a:lnTo>
                    <a:pt x="1905" y="7207"/>
                  </a:lnTo>
                  <a:lnTo>
                    <a:pt x="1808" y="7424"/>
                  </a:lnTo>
                  <a:lnTo>
                    <a:pt x="1700" y="7640"/>
                  </a:lnTo>
                  <a:lnTo>
                    <a:pt x="1591" y="7845"/>
                  </a:lnTo>
                  <a:lnTo>
                    <a:pt x="1471" y="8038"/>
                  </a:lnTo>
                  <a:lnTo>
                    <a:pt x="1350" y="8231"/>
                  </a:lnTo>
                  <a:lnTo>
                    <a:pt x="1206" y="8412"/>
                  </a:lnTo>
                  <a:lnTo>
                    <a:pt x="1061" y="8592"/>
                  </a:lnTo>
                  <a:lnTo>
                    <a:pt x="893" y="8761"/>
                  </a:lnTo>
                  <a:lnTo>
                    <a:pt x="724" y="8906"/>
                  </a:lnTo>
                  <a:lnTo>
                    <a:pt x="447" y="9135"/>
                  </a:lnTo>
                  <a:lnTo>
                    <a:pt x="314" y="9243"/>
                  </a:lnTo>
                  <a:lnTo>
                    <a:pt x="206" y="9376"/>
                  </a:lnTo>
                  <a:lnTo>
                    <a:pt x="97" y="9508"/>
                  </a:lnTo>
                  <a:lnTo>
                    <a:pt x="61" y="9581"/>
                  </a:lnTo>
                  <a:lnTo>
                    <a:pt x="37" y="9641"/>
                  </a:lnTo>
                  <a:lnTo>
                    <a:pt x="13" y="9725"/>
                  </a:lnTo>
                  <a:lnTo>
                    <a:pt x="1" y="9797"/>
                  </a:lnTo>
                  <a:lnTo>
                    <a:pt x="1" y="9870"/>
                  </a:lnTo>
                  <a:lnTo>
                    <a:pt x="1" y="9954"/>
                  </a:lnTo>
                  <a:lnTo>
                    <a:pt x="37" y="10063"/>
                  </a:lnTo>
                  <a:lnTo>
                    <a:pt x="97" y="10159"/>
                  </a:lnTo>
                  <a:lnTo>
                    <a:pt x="170" y="10255"/>
                  </a:lnTo>
                  <a:lnTo>
                    <a:pt x="254" y="10328"/>
                  </a:lnTo>
                  <a:lnTo>
                    <a:pt x="362" y="10400"/>
                  </a:lnTo>
                  <a:lnTo>
                    <a:pt x="459" y="10460"/>
                  </a:lnTo>
                  <a:lnTo>
                    <a:pt x="579" y="10508"/>
                  </a:lnTo>
                  <a:lnTo>
                    <a:pt x="688" y="10557"/>
                  </a:lnTo>
                  <a:lnTo>
                    <a:pt x="1013" y="10653"/>
                  </a:lnTo>
                  <a:lnTo>
                    <a:pt x="1362" y="10737"/>
                  </a:lnTo>
                  <a:lnTo>
                    <a:pt x="1700" y="10786"/>
                  </a:lnTo>
                  <a:lnTo>
                    <a:pt x="2049" y="10798"/>
                  </a:lnTo>
                  <a:lnTo>
                    <a:pt x="2399" y="10798"/>
                  </a:lnTo>
                  <a:lnTo>
                    <a:pt x="2748" y="10761"/>
                  </a:lnTo>
                  <a:lnTo>
                    <a:pt x="3086" y="10701"/>
                  </a:lnTo>
                  <a:lnTo>
                    <a:pt x="3423" y="10617"/>
                  </a:lnTo>
                  <a:lnTo>
                    <a:pt x="3688" y="10532"/>
                  </a:lnTo>
                  <a:lnTo>
                    <a:pt x="3953" y="10472"/>
                  </a:lnTo>
                  <a:lnTo>
                    <a:pt x="4206" y="10412"/>
                  </a:lnTo>
                  <a:lnTo>
                    <a:pt x="4483" y="10364"/>
                  </a:lnTo>
                  <a:lnTo>
                    <a:pt x="4749" y="10328"/>
                  </a:lnTo>
                  <a:lnTo>
                    <a:pt x="5014" y="10291"/>
                  </a:lnTo>
                  <a:lnTo>
                    <a:pt x="5556" y="10243"/>
                  </a:lnTo>
                  <a:lnTo>
                    <a:pt x="6098" y="10207"/>
                  </a:lnTo>
                  <a:lnTo>
                    <a:pt x="6652" y="10195"/>
                  </a:lnTo>
                  <a:lnTo>
                    <a:pt x="7749" y="10195"/>
                  </a:lnTo>
                  <a:lnTo>
                    <a:pt x="8303" y="10183"/>
                  </a:lnTo>
                  <a:lnTo>
                    <a:pt x="8846" y="10183"/>
                  </a:lnTo>
                  <a:lnTo>
                    <a:pt x="9400" y="10159"/>
                  </a:lnTo>
                  <a:lnTo>
                    <a:pt x="9942" y="10123"/>
                  </a:lnTo>
                  <a:lnTo>
                    <a:pt x="10472" y="10063"/>
                  </a:lnTo>
                  <a:lnTo>
                    <a:pt x="10749" y="10026"/>
                  </a:lnTo>
                  <a:lnTo>
                    <a:pt x="11015" y="9978"/>
                  </a:lnTo>
                  <a:lnTo>
                    <a:pt x="11268" y="9918"/>
                  </a:lnTo>
                  <a:lnTo>
                    <a:pt x="11533" y="9858"/>
                  </a:lnTo>
                  <a:lnTo>
                    <a:pt x="11798" y="9773"/>
                  </a:lnTo>
                  <a:lnTo>
                    <a:pt x="12051" y="9689"/>
                  </a:lnTo>
                  <a:lnTo>
                    <a:pt x="12449" y="9544"/>
                  </a:lnTo>
                  <a:lnTo>
                    <a:pt x="12858" y="9376"/>
                  </a:lnTo>
                  <a:lnTo>
                    <a:pt x="13244" y="9183"/>
                  </a:lnTo>
                  <a:lnTo>
                    <a:pt x="13437" y="9074"/>
                  </a:lnTo>
                  <a:lnTo>
                    <a:pt x="13617" y="8966"/>
                  </a:lnTo>
                  <a:lnTo>
                    <a:pt x="13786" y="8845"/>
                  </a:lnTo>
                  <a:lnTo>
                    <a:pt x="13967" y="8725"/>
                  </a:lnTo>
                  <a:lnTo>
                    <a:pt x="14123" y="8592"/>
                  </a:lnTo>
                  <a:lnTo>
                    <a:pt x="14280" y="8448"/>
                  </a:lnTo>
                  <a:lnTo>
                    <a:pt x="14425" y="8291"/>
                  </a:lnTo>
                  <a:lnTo>
                    <a:pt x="14557" y="8135"/>
                  </a:lnTo>
                  <a:lnTo>
                    <a:pt x="14690" y="7966"/>
                  </a:lnTo>
                  <a:lnTo>
                    <a:pt x="14798" y="7785"/>
                  </a:lnTo>
                  <a:lnTo>
                    <a:pt x="14907" y="7568"/>
                  </a:lnTo>
                  <a:lnTo>
                    <a:pt x="15003" y="7351"/>
                  </a:lnTo>
                  <a:lnTo>
                    <a:pt x="15075" y="7122"/>
                  </a:lnTo>
                  <a:lnTo>
                    <a:pt x="15136" y="6893"/>
                  </a:lnTo>
                  <a:lnTo>
                    <a:pt x="15184" y="6652"/>
                  </a:lnTo>
                  <a:lnTo>
                    <a:pt x="15208" y="6423"/>
                  </a:lnTo>
                  <a:lnTo>
                    <a:pt x="15220" y="6170"/>
                  </a:lnTo>
                  <a:lnTo>
                    <a:pt x="15208" y="5929"/>
                  </a:lnTo>
                  <a:lnTo>
                    <a:pt x="15196" y="5688"/>
                  </a:lnTo>
                  <a:lnTo>
                    <a:pt x="15172" y="5447"/>
                  </a:lnTo>
                  <a:lnTo>
                    <a:pt x="15136" y="5194"/>
                  </a:lnTo>
                  <a:lnTo>
                    <a:pt x="15087" y="4953"/>
                  </a:lnTo>
                  <a:lnTo>
                    <a:pt x="15027" y="4712"/>
                  </a:lnTo>
                  <a:lnTo>
                    <a:pt x="14967" y="4471"/>
                  </a:lnTo>
                  <a:lnTo>
                    <a:pt x="14895" y="4230"/>
                  </a:lnTo>
                  <a:lnTo>
                    <a:pt x="14810" y="4001"/>
                  </a:lnTo>
                  <a:lnTo>
                    <a:pt x="14690" y="3664"/>
                  </a:lnTo>
                  <a:lnTo>
                    <a:pt x="14557" y="3339"/>
                  </a:lnTo>
                  <a:lnTo>
                    <a:pt x="14401" y="3013"/>
                  </a:lnTo>
                  <a:lnTo>
                    <a:pt x="14244" y="2700"/>
                  </a:lnTo>
                  <a:lnTo>
                    <a:pt x="14063" y="2387"/>
                  </a:lnTo>
                  <a:lnTo>
                    <a:pt x="13870" y="2085"/>
                  </a:lnTo>
                  <a:lnTo>
                    <a:pt x="13666" y="1796"/>
                  </a:lnTo>
                  <a:lnTo>
                    <a:pt x="13437" y="1519"/>
                  </a:lnTo>
                  <a:lnTo>
                    <a:pt x="13196" y="1266"/>
                  </a:lnTo>
                  <a:lnTo>
                    <a:pt x="12931" y="1025"/>
                  </a:lnTo>
                  <a:lnTo>
                    <a:pt x="12653" y="796"/>
                  </a:lnTo>
                  <a:lnTo>
                    <a:pt x="12352" y="603"/>
                  </a:lnTo>
                  <a:lnTo>
                    <a:pt x="12195" y="507"/>
                  </a:lnTo>
                  <a:lnTo>
                    <a:pt x="12039" y="423"/>
                  </a:lnTo>
                  <a:lnTo>
                    <a:pt x="11882" y="350"/>
                  </a:lnTo>
                  <a:lnTo>
                    <a:pt x="11713" y="278"/>
                  </a:lnTo>
                  <a:lnTo>
                    <a:pt x="11557" y="218"/>
                  </a:lnTo>
                  <a:lnTo>
                    <a:pt x="11388" y="157"/>
                  </a:lnTo>
                  <a:lnTo>
                    <a:pt x="11207" y="109"/>
                  </a:lnTo>
                  <a:lnTo>
                    <a:pt x="11039" y="73"/>
                  </a:lnTo>
                  <a:lnTo>
                    <a:pt x="10858" y="37"/>
                  </a:lnTo>
                  <a:lnTo>
                    <a:pt x="10689" y="25"/>
                  </a:lnTo>
                  <a:lnTo>
                    <a:pt x="10508" y="13"/>
                  </a:lnTo>
                  <a:lnTo>
                    <a:pt x="103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8"/>
            <p:cNvSpPr/>
            <p:nvPr/>
          </p:nvSpPr>
          <p:spPr>
            <a:xfrm>
              <a:off x="978989" y="3119544"/>
              <a:ext cx="1009861" cy="366485"/>
            </a:xfrm>
            <a:custGeom>
              <a:avLst/>
              <a:gdLst/>
              <a:ahLst/>
              <a:cxnLst/>
              <a:rect l="l" t="t" r="r" b="b"/>
              <a:pathLst>
                <a:path w="20920" h="7592" extrusionOk="0">
                  <a:moveTo>
                    <a:pt x="18919" y="0"/>
                  </a:moveTo>
                  <a:lnTo>
                    <a:pt x="14630" y="1133"/>
                  </a:lnTo>
                  <a:lnTo>
                    <a:pt x="14148" y="1049"/>
                  </a:lnTo>
                  <a:lnTo>
                    <a:pt x="13678" y="976"/>
                  </a:lnTo>
                  <a:lnTo>
                    <a:pt x="13196" y="916"/>
                  </a:lnTo>
                  <a:lnTo>
                    <a:pt x="12714" y="868"/>
                  </a:lnTo>
                  <a:lnTo>
                    <a:pt x="12232" y="832"/>
                  </a:lnTo>
                  <a:lnTo>
                    <a:pt x="11750" y="808"/>
                  </a:lnTo>
                  <a:lnTo>
                    <a:pt x="11268" y="796"/>
                  </a:lnTo>
                  <a:lnTo>
                    <a:pt x="10786" y="796"/>
                  </a:lnTo>
                  <a:lnTo>
                    <a:pt x="10304" y="820"/>
                  </a:lnTo>
                  <a:lnTo>
                    <a:pt x="9822" y="844"/>
                  </a:lnTo>
                  <a:lnTo>
                    <a:pt x="9340" y="892"/>
                  </a:lnTo>
                  <a:lnTo>
                    <a:pt x="8858" y="952"/>
                  </a:lnTo>
                  <a:lnTo>
                    <a:pt x="8376" y="1025"/>
                  </a:lnTo>
                  <a:lnTo>
                    <a:pt x="7906" y="1109"/>
                  </a:lnTo>
                  <a:lnTo>
                    <a:pt x="7424" y="1205"/>
                  </a:lnTo>
                  <a:lnTo>
                    <a:pt x="6954" y="1314"/>
                  </a:lnTo>
                  <a:lnTo>
                    <a:pt x="1" y="3049"/>
                  </a:lnTo>
                  <a:lnTo>
                    <a:pt x="1" y="5025"/>
                  </a:lnTo>
                  <a:lnTo>
                    <a:pt x="17726" y="7592"/>
                  </a:lnTo>
                  <a:lnTo>
                    <a:pt x="20920" y="6797"/>
                  </a:lnTo>
                  <a:lnTo>
                    <a:pt x="20920" y="6339"/>
                  </a:lnTo>
                  <a:lnTo>
                    <a:pt x="20908" y="5893"/>
                  </a:lnTo>
                  <a:lnTo>
                    <a:pt x="20871" y="5447"/>
                  </a:lnTo>
                  <a:lnTo>
                    <a:pt x="20811" y="5001"/>
                  </a:lnTo>
                  <a:lnTo>
                    <a:pt x="20751" y="4555"/>
                  </a:lnTo>
                  <a:lnTo>
                    <a:pt x="20667" y="4109"/>
                  </a:lnTo>
                  <a:lnTo>
                    <a:pt x="20558" y="3676"/>
                  </a:lnTo>
                  <a:lnTo>
                    <a:pt x="20438" y="3242"/>
                  </a:lnTo>
                  <a:lnTo>
                    <a:pt x="20305" y="2820"/>
                  </a:lnTo>
                  <a:lnTo>
                    <a:pt x="20161" y="2386"/>
                  </a:lnTo>
                  <a:lnTo>
                    <a:pt x="19992" y="1977"/>
                  </a:lnTo>
                  <a:lnTo>
                    <a:pt x="19799" y="1567"/>
                  </a:lnTo>
                  <a:lnTo>
                    <a:pt x="19606" y="1157"/>
                  </a:lnTo>
                  <a:lnTo>
                    <a:pt x="19389" y="772"/>
                  </a:lnTo>
                  <a:lnTo>
                    <a:pt x="19160" y="386"/>
                  </a:lnTo>
                  <a:lnTo>
                    <a:pt x="1891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1892276" y="3037527"/>
              <a:ext cx="518302" cy="501455"/>
            </a:xfrm>
            <a:custGeom>
              <a:avLst/>
              <a:gdLst/>
              <a:ahLst/>
              <a:cxnLst/>
              <a:rect l="l" t="t" r="r" b="b"/>
              <a:pathLst>
                <a:path w="10737" h="10388" extrusionOk="0">
                  <a:moveTo>
                    <a:pt x="6821" y="0"/>
                  </a:moveTo>
                  <a:lnTo>
                    <a:pt x="6604" y="12"/>
                  </a:lnTo>
                  <a:lnTo>
                    <a:pt x="6375" y="49"/>
                  </a:lnTo>
                  <a:lnTo>
                    <a:pt x="6146" y="85"/>
                  </a:lnTo>
                  <a:lnTo>
                    <a:pt x="5917" y="133"/>
                  </a:lnTo>
                  <a:lnTo>
                    <a:pt x="0" y="1699"/>
                  </a:lnTo>
                  <a:lnTo>
                    <a:pt x="157" y="1940"/>
                  </a:lnTo>
                  <a:lnTo>
                    <a:pt x="302" y="2181"/>
                  </a:lnTo>
                  <a:lnTo>
                    <a:pt x="591" y="2675"/>
                  </a:lnTo>
                  <a:lnTo>
                    <a:pt x="844" y="3182"/>
                  </a:lnTo>
                  <a:lnTo>
                    <a:pt x="1085" y="3700"/>
                  </a:lnTo>
                  <a:lnTo>
                    <a:pt x="1290" y="4230"/>
                  </a:lnTo>
                  <a:lnTo>
                    <a:pt x="1470" y="4772"/>
                  </a:lnTo>
                  <a:lnTo>
                    <a:pt x="1627" y="5314"/>
                  </a:lnTo>
                  <a:lnTo>
                    <a:pt x="1760" y="5869"/>
                  </a:lnTo>
                  <a:lnTo>
                    <a:pt x="1856" y="6423"/>
                  </a:lnTo>
                  <a:lnTo>
                    <a:pt x="1940" y="6989"/>
                  </a:lnTo>
                  <a:lnTo>
                    <a:pt x="1989" y="7556"/>
                  </a:lnTo>
                  <a:lnTo>
                    <a:pt x="2001" y="8134"/>
                  </a:lnTo>
                  <a:lnTo>
                    <a:pt x="2001" y="8700"/>
                  </a:lnTo>
                  <a:lnTo>
                    <a:pt x="1965" y="9267"/>
                  </a:lnTo>
                  <a:lnTo>
                    <a:pt x="1928" y="9544"/>
                  </a:lnTo>
                  <a:lnTo>
                    <a:pt x="1892" y="9833"/>
                  </a:lnTo>
                  <a:lnTo>
                    <a:pt x="1856" y="10110"/>
                  </a:lnTo>
                  <a:lnTo>
                    <a:pt x="1808" y="10387"/>
                  </a:lnTo>
                  <a:lnTo>
                    <a:pt x="8496" y="7327"/>
                  </a:lnTo>
                  <a:lnTo>
                    <a:pt x="8749" y="7194"/>
                  </a:lnTo>
                  <a:lnTo>
                    <a:pt x="8990" y="7062"/>
                  </a:lnTo>
                  <a:lnTo>
                    <a:pt x="9207" y="6905"/>
                  </a:lnTo>
                  <a:lnTo>
                    <a:pt x="9423" y="6724"/>
                  </a:lnTo>
                  <a:lnTo>
                    <a:pt x="9616" y="6543"/>
                  </a:lnTo>
                  <a:lnTo>
                    <a:pt x="9809" y="6339"/>
                  </a:lnTo>
                  <a:lnTo>
                    <a:pt x="9978" y="6134"/>
                  </a:lnTo>
                  <a:lnTo>
                    <a:pt x="10122" y="5905"/>
                  </a:lnTo>
                  <a:lnTo>
                    <a:pt x="10267" y="5676"/>
                  </a:lnTo>
                  <a:lnTo>
                    <a:pt x="10387" y="5435"/>
                  </a:lnTo>
                  <a:lnTo>
                    <a:pt x="10484" y="5182"/>
                  </a:lnTo>
                  <a:lnTo>
                    <a:pt x="10580" y="4929"/>
                  </a:lnTo>
                  <a:lnTo>
                    <a:pt x="10641" y="4664"/>
                  </a:lnTo>
                  <a:lnTo>
                    <a:pt x="10689" y="4399"/>
                  </a:lnTo>
                  <a:lnTo>
                    <a:pt x="10725" y="4121"/>
                  </a:lnTo>
                  <a:lnTo>
                    <a:pt x="10737" y="3844"/>
                  </a:lnTo>
                  <a:lnTo>
                    <a:pt x="10725" y="3603"/>
                  </a:lnTo>
                  <a:lnTo>
                    <a:pt x="10701" y="3374"/>
                  </a:lnTo>
                  <a:lnTo>
                    <a:pt x="10677" y="3157"/>
                  </a:lnTo>
                  <a:lnTo>
                    <a:pt x="10628" y="2928"/>
                  </a:lnTo>
                  <a:lnTo>
                    <a:pt x="10568" y="2724"/>
                  </a:lnTo>
                  <a:lnTo>
                    <a:pt x="10496" y="2507"/>
                  </a:lnTo>
                  <a:lnTo>
                    <a:pt x="10412" y="2302"/>
                  </a:lnTo>
                  <a:lnTo>
                    <a:pt x="10327" y="2109"/>
                  </a:lnTo>
                  <a:lnTo>
                    <a:pt x="10219" y="1916"/>
                  </a:lnTo>
                  <a:lnTo>
                    <a:pt x="10110" y="1736"/>
                  </a:lnTo>
                  <a:lnTo>
                    <a:pt x="9990" y="1555"/>
                  </a:lnTo>
                  <a:lnTo>
                    <a:pt x="9857" y="1398"/>
                  </a:lnTo>
                  <a:lnTo>
                    <a:pt x="9713" y="1229"/>
                  </a:lnTo>
                  <a:lnTo>
                    <a:pt x="9556" y="1085"/>
                  </a:lnTo>
                  <a:lnTo>
                    <a:pt x="9399" y="940"/>
                  </a:lnTo>
                  <a:lnTo>
                    <a:pt x="9243" y="808"/>
                  </a:lnTo>
                  <a:lnTo>
                    <a:pt x="9062" y="675"/>
                  </a:lnTo>
                  <a:lnTo>
                    <a:pt x="8893" y="567"/>
                  </a:lnTo>
                  <a:lnTo>
                    <a:pt x="8700" y="458"/>
                  </a:lnTo>
                  <a:lnTo>
                    <a:pt x="8508" y="362"/>
                  </a:lnTo>
                  <a:lnTo>
                    <a:pt x="8315" y="277"/>
                  </a:lnTo>
                  <a:lnTo>
                    <a:pt x="8110" y="205"/>
                  </a:lnTo>
                  <a:lnTo>
                    <a:pt x="7905" y="145"/>
                  </a:lnTo>
                  <a:lnTo>
                    <a:pt x="7700" y="85"/>
                  </a:lnTo>
                  <a:lnTo>
                    <a:pt x="7483" y="49"/>
                  </a:lnTo>
                  <a:lnTo>
                    <a:pt x="7267" y="24"/>
                  </a:lnTo>
                  <a:lnTo>
                    <a:pt x="7050" y="12"/>
                  </a:lnTo>
                  <a:lnTo>
                    <a:pt x="68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1892276" y="3120123"/>
              <a:ext cx="96593" cy="345004"/>
            </a:xfrm>
            <a:custGeom>
              <a:avLst/>
              <a:gdLst/>
              <a:ahLst/>
              <a:cxnLst/>
              <a:rect l="l" t="t" r="r" b="b"/>
              <a:pathLst>
                <a:path w="2001" h="7147" extrusionOk="0">
                  <a:moveTo>
                    <a:pt x="0" y="0"/>
                  </a:moveTo>
                  <a:lnTo>
                    <a:pt x="193" y="579"/>
                  </a:lnTo>
                  <a:lnTo>
                    <a:pt x="362" y="1145"/>
                  </a:lnTo>
                  <a:lnTo>
                    <a:pt x="506" y="1699"/>
                  </a:lnTo>
                  <a:lnTo>
                    <a:pt x="615" y="2242"/>
                  </a:lnTo>
                  <a:lnTo>
                    <a:pt x="711" y="2760"/>
                  </a:lnTo>
                  <a:lnTo>
                    <a:pt x="772" y="3266"/>
                  </a:lnTo>
                  <a:lnTo>
                    <a:pt x="820" y="3748"/>
                  </a:lnTo>
                  <a:lnTo>
                    <a:pt x="856" y="4218"/>
                  </a:lnTo>
                  <a:lnTo>
                    <a:pt x="856" y="4664"/>
                  </a:lnTo>
                  <a:lnTo>
                    <a:pt x="856" y="5086"/>
                  </a:lnTo>
                  <a:lnTo>
                    <a:pt x="832" y="5495"/>
                  </a:lnTo>
                  <a:lnTo>
                    <a:pt x="796" y="5869"/>
                  </a:lnTo>
                  <a:lnTo>
                    <a:pt x="747" y="6230"/>
                  </a:lnTo>
                  <a:lnTo>
                    <a:pt x="687" y="6556"/>
                  </a:lnTo>
                  <a:lnTo>
                    <a:pt x="627" y="6869"/>
                  </a:lnTo>
                  <a:lnTo>
                    <a:pt x="543" y="7146"/>
                  </a:lnTo>
                  <a:lnTo>
                    <a:pt x="543" y="7146"/>
                  </a:lnTo>
                  <a:lnTo>
                    <a:pt x="2001" y="6785"/>
                  </a:lnTo>
                  <a:lnTo>
                    <a:pt x="2001" y="6327"/>
                  </a:lnTo>
                  <a:lnTo>
                    <a:pt x="1989" y="5881"/>
                  </a:lnTo>
                  <a:lnTo>
                    <a:pt x="1952" y="5435"/>
                  </a:lnTo>
                  <a:lnTo>
                    <a:pt x="1892" y="4989"/>
                  </a:lnTo>
                  <a:lnTo>
                    <a:pt x="1832" y="4543"/>
                  </a:lnTo>
                  <a:lnTo>
                    <a:pt x="1748" y="4109"/>
                  </a:lnTo>
                  <a:lnTo>
                    <a:pt x="1639" y="3664"/>
                  </a:lnTo>
                  <a:lnTo>
                    <a:pt x="1519" y="3230"/>
                  </a:lnTo>
                  <a:lnTo>
                    <a:pt x="1386" y="2808"/>
                  </a:lnTo>
                  <a:lnTo>
                    <a:pt x="1242" y="2386"/>
                  </a:lnTo>
                  <a:lnTo>
                    <a:pt x="1073" y="1965"/>
                  </a:lnTo>
                  <a:lnTo>
                    <a:pt x="892" y="1555"/>
                  </a:lnTo>
                  <a:lnTo>
                    <a:pt x="687" y="1157"/>
                  </a:lnTo>
                  <a:lnTo>
                    <a:pt x="470" y="760"/>
                  </a:lnTo>
                  <a:lnTo>
                    <a:pt x="241" y="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8"/>
            <p:cNvSpPr/>
            <p:nvPr/>
          </p:nvSpPr>
          <p:spPr>
            <a:xfrm>
              <a:off x="1932971" y="3447611"/>
              <a:ext cx="55900" cy="91380"/>
            </a:xfrm>
            <a:custGeom>
              <a:avLst/>
              <a:gdLst/>
              <a:ahLst/>
              <a:cxnLst/>
              <a:rect l="l" t="t" r="r" b="b"/>
              <a:pathLst>
                <a:path w="1158" h="1893" extrusionOk="0">
                  <a:moveTo>
                    <a:pt x="1158" y="1"/>
                  </a:moveTo>
                  <a:lnTo>
                    <a:pt x="1" y="290"/>
                  </a:lnTo>
                  <a:lnTo>
                    <a:pt x="145" y="603"/>
                  </a:lnTo>
                  <a:lnTo>
                    <a:pt x="314" y="904"/>
                  </a:lnTo>
                  <a:lnTo>
                    <a:pt x="471" y="1181"/>
                  </a:lnTo>
                  <a:lnTo>
                    <a:pt x="627" y="1422"/>
                  </a:lnTo>
                  <a:lnTo>
                    <a:pt x="868" y="1772"/>
                  </a:lnTo>
                  <a:lnTo>
                    <a:pt x="965" y="1892"/>
                  </a:lnTo>
                  <a:lnTo>
                    <a:pt x="1037" y="1422"/>
                  </a:lnTo>
                  <a:lnTo>
                    <a:pt x="1097" y="953"/>
                  </a:lnTo>
                  <a:lnTo>
                    <a:pt x="1146" y="471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563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1973714" y="3223090"/>
              <a:ext cx="438652" cy="319950"/>
            </a:xfrm>
            <a:custGeom>
              <a:avLst/>
              <a:gdLst/>
              <a:ahLst/>
              <a:cxnLst/>
              <a:rect l="l" t="t" r="r" b="b"/>
              <a:pathLst>
                <a:path w="9087" h="6628" extrusionOk="0">
                  <a:moveTo>
                    <a:pt x="9002" y="0"/>
                  </a:moveTo>
                  <a:lnTo>
                    <a:pt x="8990" y="265"/>
                  </a:lnTo>
                  <a:lnTo>
                    <a:pt x="8966" y="543"/>
                  </a:lnTo>
                  <a:lnTo>
                    <a:pt x="8917" y="808"/>
                  </a:lnTo>
                  <a:lnTo>
                    <a:pt x="8845" y="1073"/>
                  </a:lnTo>
                  <a:lnTo>
                    <a:pt x="8761" y="1326"/>
                  </a:lnTo>
                  <a:lnTo>
                    <a:pt x="8652" y="1567"/>
                  </a:lnTo>
                  <a:lnTo>
                    <a:pt x="8532" y="1808"/>
                  </a:lnTo>
                  <a:lnTo>
                    <a:pt x="8399" y="2037"/>
                  </a:lnTo>
                  <a:lnTo>
                    <a:pt x="8255" y="2266"/>
                  </a:lnTo>
                  <a:lnTo>
                    <a:pt x="8086" y="2471"/>
                  </a:lnTo>
                  <a:lnTo>
                    <a:pt x="7905" y="2663"/>
                  </a:lnTo>
                  <a:lnTo>
                    <a:pt x="7700" y="2856"/>
                  </a:lnTo>
                  <a:lnTo>
                    <a:pt x="7495" y="3025"/>
                  </a:lnTo>
                  <a:lnTo>
                    <a:pt x="7279" y="3181"/>
                  </a:lnTo>
                  <a:lnTo>
                    <a:pt x="7038" y="3314"/>
                  </a:lnTo>
                  <a:lnTo>
                    <a:pt x="6797" y="3435"/>
                  </a:lnTo>
                  <a:lnTo>
                    <a:pt x="181" y="6471"/>
                  </a:lnTo>
                  <a:lnTo>
                    <a:pt x="217" y="6194"/>
                  </a:lnTo>
                  <a:lnTo>
                    <a:pt x="265" y="5917"/>
                  </a:lnTo>
                  <a:lnTo>
                    <a:pt x="326" y="5350"/>
                  </a:lnTo>
                  <a:lnTo>
                    <a:pt x="350" y="4772"/>
                  </a:lnTo>
                  <a:lnTo>
                    <a:pt x="362" y="4194"/>
                  </a:lnTo>
                  <a:lnTo>
                    <a:pt x="338" y="3627"/>
                  </a:lnTo>
                  <a:lnTo>
                    <a:pt x="278" y="3049"/>
                  </a:lnTo>
                  <a:lnTo>
                    <a:pt x="205" y="2471"/>
                  </a:lnTo>
                  <a:lnTo>
                    <a:pt x="85" y="1904"/>
                  </a:lnTo>
                  <a:lnTo>
                    <a:pt x="0" y="1928"/>
                  </a:lnTo>
                  <a:lnTo>
                    <a:pt x="61" y="2205"/>
                  </a:lnTo>
                  <a:lnTo>
                    <a:pt x="109" y="2495"/>
                  </a:lnTo>
                  <a:lnTo>
                    <a:pt x="157" y="2784"/>
                  </a:lnTo>
                  <a:lnTo>
                    <a:pt x="193" y="3085"/>
                  </a:lnTo>
                  <a:lnTo>
                    <a:pt x="229" y="3374"/>
                  </a:lnTo>
                  <a:lnTo>
                    <a:pt x="253" y="3663"/>
                  </a:lnTo>
                  <a:lnTo>
                    <a:pt x="265" y="3953"/>
                  </a:lnTo>
                  <a:lnTo>
                    <a:pt x="265" y="4242"/>
                  </a:lnTo>
                  <a:lnTo>
                    <a:pt x="278" y="4531"/>
                  </a:lnTo>
                  <a:lnTo>
                    <a:pt x="265" y="4820"/>
                  </a:lnTo>
                  <a:lnTo>
                    <a:pt x="253" y="5109"/>
                  </a:lnTo>
                  <a:lnTo>
                    <a:pt x="229" y="5399"/>
                  </a:lnTo>
                  <a:lnTo>
                    <a:pt x="205" y="5688"/>
                  </a:lnTo>
                  <a:lnTo>
                    <a:pt x="169" y="5977"/>
                  </a:lnTo>
                  <a:lnTo>
                    <a:pt x="121" y="6254"/>
                  </a:lnTo>
                  <a:lnTo>
                    <a:pt x="73" y="6543"/>
                  </a:lnTo>
                  <a:lnTo>
                    <a:pt x="61" y="6628"/>
                  </a:lnTo>
                  <a:lnTo>
                    <a:pt x="6833" y="3519"/>
                  </a:lnTo>
                  <a:lnTo>
                    <a:pt x="7086" y="3398"/>
                  </a:lnTo>
                  <a:lnTo>
                    <a:pt x="7315" y="3254"/>
                  </a:lnTo>
                  <a:lnTo>
                    <a:pt x="7544" y="3097"/>
                  </a:lnTo>
                  <a:lnTo>
                    <a:pt x="7761" y="2916"/>
                  </a:lnTo>
                  <a:lnTo>
                    <a:pt x="7965" y="2724"/>
                  </a:lnTo>
                  <a:lnTo>
                    <a:pt x="8146" y="2531"/>
                  </a:lnTo>
                  <a:lnTo>
                    <a:pt x="8315" y="2314"/>
                  </a:lnTo>
                  <a:lnTo>
                    <a:pt x="8472" y="2085"/>
                  </a:lnTo>
                  <a:lnTo>
                    <a:pt x="8616" y="1856"/>
                  </a:lnTo>
                  <a:lnTo>
                    <a:pt x="8737" y="1615"/>
                  </a:lnTo>
                  <a:lnTo>
                    <a:pt x="8845" y="1362"/>
                  </a:lnTo>
                  <a:lnTo>
                    <a:pt x="8929" y="1097"/>
                  </a:lnTo>
                  <a:lnTo>
                    <a:pt x="9002" y="832"/>
                  </a:lnTo>
                  <a:lnTo>
                    <a:pt x="9050" y="555"/>
                  </a:lnTo>
                  <a:lnTo>
                    <a:pt x="9086" y="277"/>
                  </a:lnTo>
                  <a:lnTo>
                    <a:pt x="90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8"/>
            <p:cNvSpPr/>
            <p:nvPr/>
          </p:nvSpPr>
          <p:spPr>
            <a:xfrm>
              <a:off x="992361" y="3199243"/>
              <a:ext cx="249038" cy="66326"/>
            </a:xfrm>
            <a:custGeom>
              <a:avLst/>
              <a:gdLst/>
              <a:ahLst/>
              <a:cxnLst/>
              <a:rect l="l" t="t" r="r" b="b"/>
              <a:pathLst>
                <a:path w="5159" h="1374" extrusionOk="0">
                  <a:moveTo>
                    <a:pt x="5146" y="0"/>
                  </a:moveTo>
                  <a:lnTo>
                    <a:pt x="1" y="1290"/>
                  </a:lnTo>
                  <a:lnTo>
                    <a:pt x="25" y="1374"/>
                  </a:lnTo>
                  <a:lnTo>
                    <a:pt x="5158" y="85"/>
                  </a:lnTo>
                  <a:lnTo>
                    <a:pt x="5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8"/>
            <p:cNvSpPr/>
            <p:nvPr/>
          </p:nvSpPr>
          <p:spPr>
            <a:xfrm>
              <a:off x="1155236" y="3385966"/>
              <a:ext cx="443335" cy="68112"/>
            </a:xfrm>
            <a:custGeom>
              <a:avLst/>
              <a:gdLst/>
              <a:ahLst/>
              <a:cxnLst/>
              <a:rect l="l" t="t" r="r" b="b"/>
              <a:pathLst>
                <a:path w="9184" h="1411" extrusionOk="0">
                  <a:moveTo>
                    <a:pt x="13" y="0"/>
                  </a:moveTo>
                  <a:lnTo>
                    <a:pt x="1" y="85"/>
                  </a:lnTo>
                  <a:lnTo>
                    <a:pt x="9171" y="1410"/>
                  </a:lnTo>
                  <a:lnTo>
                    <a:pt x="9183" y="132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1166870" y="4145068"/>
              <a:ext cx="431701" cy="267043"/>
            </a:xfrm>
            <a:custGeom>
              <a:avLst/>
              <a:gdLst/>
              <a:ahLst/>
              <a:cxnLst/>
              <a:rect l="l" t="t" r="r" b="b"/>
              <a:pathLst>
                <a:path w="8943" h="5532" extrusionOk="0">
                  <a:moveTo>
                    <a:pt x="1182" y="1"/>
                  </a:moveTo>
                  <a:lnTo>
                    <a:pt x="1" y="2627"/>
                  </a:lnTo>
                  <a:lnTo>
                    <a:pt x="266" y="2977"/>
                  </a:lnTo>
                  <a:lnTo>
                    <a:pt x="543" y="3290"/>
                  </a:lnTo>
                  <a:lnTo>
                    <a:pt x="820" y="3579"/>
                  </a:lnTo>
                  <a:lnTo>
                    <a:pt x="1122" y="3845"/>
                  </a:lnTo>
                  <a:lnTo>
                    <a:pt x="1423" y="4086"/>
                  </a:lnTo>
                  <a:lnTo>
                    <a:pt x="1724" y="4302"/>
                  </a:lnTo>
                  <a:lnTo>
                    <a:pt x="2037" y="4507"/>
                  </a:lnTo>
                  <a:lnTo>
                    <a:pt x="2363" y="4676"/>
                  </a:lnTo>
                  <a:lnTo>
                    <a:pt x="2676" y="4833"/>
                  </a:lnTo>
                  <a:lnTo>
                    <a:pt x="2989" y="4965"/>
                  </a:lnTo>
                  <a:lnTo>
                    <a:pt x="3315" y="5086"/>
                  </a:lnTo>
                  <a:lnTo>
                    <a:pt x="3628" y="5182"/>
                  </a:lnTo>
                  <a:lnTo>
                    <a:pt x="3941" y="5278"/>
                  </a:lnTo>
                  <a:lnTo>
                    <a:pt x="4255" y="5339"/>
                  </a:lnTo>
                  <a:lnTo>
                    <a:pt x="4556" y="5399"/>
                  </a:lnTo>
                  <a:lnTo>
                    <a:pt x="4845" y="5447"/>
                  </a:lnTo>
                  <a:lnTo>
                    <a:pt x="5134" y="5483"/>
                  </a:lnTo>
                  <a:lnTo>
                    <a:pt x="5411" y="5507"/>
                  </a:lnTo>
                  <a:lnTo>
                    <a:pt x="5689" y="5519"/>
                  </a:lnTo>
                  <a:lnTo>
                    <a:pt x="5942" y="5532"/>
                  </a:lnTo>
                  <a:lnTo>
                    <a:pt x="6412" y="5519"/>
                  </a:lnTo>
                  <a:lnTo>
                    <a:pt x="6821" y="5507"/>
                  </a:lnTo>
                  <a:lnTo>
                    <a:pt x="7159" y="5471"/>
                  </a:lnTo>
                  <a:lnTo>
                    <a:pt x="7412" y="5435"/>
                  </a:lnTo>
                  <a:lnTo>
                    <a:pt x="7629" y="5399"/>
                  </a:lnTo>
                  <a:lnTo>
                    <a:pt x="8942" y="2627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930715" y="4613322"/>
              <a:ext cx="452024" cy="49528"/>
            </a:xfrm>
            <a:custGeom>
              <a:avLst/>
              <a:gdLst/>
              <a:ahLst/>
              <a:cxnLst/>
              <a:rect l="l" t="t" r="r" b="b"/>
              <a:pathLst>
                <a:path w="9364" h="1026" extrusionOk="0">
                  <a:moveTo>
                    <a:pt x="531" y="1"/>
                  </a:moveTo>
                  <a:lnTo>
                    <a:pt x="362" y="230"/>
                  </a:lnTo>
                  <a:lnTo>
                    <a:pt x="218" y="483"/>
                  </a:lnTo>
                  <a:lnTo>
                    <a:pt x="97" y="748"/>
                  </a:lnTo>
                  <a:lnTo>
                    <a:pt x="1" y="1025"/>
                  </a:lnTo>
                  <a:lnTo>
                    <a:pt x="9364" y="1025"/>
                  </a:lnTo>
                  <a:lnTo>
                    <a:pt x="9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>
              <a:off x="956300" y="4436496"/>
              <a:ext cx="426439" cy="176870"/>
            </a:xfrm>
            <a:custGeom>
              <a:avLst/>
              <a:gdLst/>
              <a:ahLst/>
              <a:cxnLst/>
              <a:rect l="l" t="t" r="r" b="b"/>
              <a:pathLst>
                <a:path w="8834" h="3664" extrusionOk="0">
                  <a:moveTo>
                    <a:pt x="5074" y="1"/>
                  </a:moveTo>
                  <a:lnTo>
                    <a:pt x="4905" y="266"/>
                  </a:lnTo>
                  <a:lnTo>
                    <a:pt x="4724" y="531"/>
                  </a:lnTo>
                  <a:lnTo>
                    <a:pt x="4532" y="772"/>
                  </a:lnTo>
                  <a:lnTo>
                    <a:pt x="4315" y="1001"/>
                  </a:lnTo>
                  <a:lnTo>
                    <a:pt x="4074" y="1230"/>
                  </a:lnTo>
                  <a:lnTo>
                    <a:pt x="3833" y="1447"/>
                  </a:lnTo>
                  <a:lnTo>
                    <a:pt x="3568" y="1639"/>
                  </a:lnTo>
                  <a:lnTo>
                    <a:pt x="3291" y="1808"/>
                  </a:lnTo>
                  <a:lnTo>
                    <a:pt x="3013" y="1977"/>
                  </a:lnTo>
                  <a:lnTo>
                    <a:pt x="2724" y="2109"/>
                  </a:lnTo>
                  <a:lnTo>
                    <a:pt x="2423" y="2230"/>
                  </a:lnTo>
                  <a:lnTo>
                    <a:pt x="2110" y="2338"/>
                  </a:lnTo>
                  <a:lnTo>
                    <a:pt x="1736" y="2447"/>
                  </a:lnTo>
                  <a:lnTo>
                    <a:pt x="1483" y="2543"/>
                  </a:lnTo>
                  <a:lnTo>
                    <a:pt x="1230" y="2652"/>
                  </a:lnTo>
                  <a:lnTo>
                    <a:pt x="989" y="2772"/>
                  </a:lnTo>
                  <a:lnTo>
                    <a:pt x="772" y="2917"/>
                  </a:lnTo>
                  <a:lnTo>
                    <a:pt x="555" y="3085"/>
                  </a:lnTo>
                  <a:lnTo>
                    <a:pt x="350" y="3266"/>
                  </a:lnTo>
                  <a:lnTo>
                    <a:pt x="170" y="3459"/>
                  </a:lnTo>
                  <a:lnTo>
                    <a:pt x="1" y="3664"/>
                  </a:lnTo>
                  <a:lnTo>
                    <a:pt x="8834" y="3664"/>
                  </a:lnTo>
                  <a:lnTo>
                    <a:pt x="8834" y="1435"/>
                  </a:lnTo>
                  <a:lnTo>
                    <a:pt x="6701" y="1435"/>
                  </a:lnTo>
                  <a:lnTo>
                    <a:pt x="6701" y="760"/>
                  </a:lnTo>
                  <a:lnTo>
                    <a:pt x="6508" y="627"/>
                  </a:lnTo>
                  <a:lnTo>
                    <a:pt x="6315" y="519"/>
                  </a:lnTo>
                  <a:lnTo>
                    <a:pt x="6122" y="410"/>
                  </a:lnTo>
                  <a:lnTo>
                    <a:pt x="5917" y="314"/>
                  </a:lnTo>
                  <a:lnTo>
                    <a:pt x="5713" y="218"/>
                  </a:lnTo>
                  <a:lnTo>
                    <a:pt x="5508" y="145"/>
                  </a:lnTo>
                  <a:lnTo>
                    <a:pt x="5291" y="73"/>
                  </a:lnTo>
                  <a:lnTo>
                    <a:pt x="507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1201192" y="4198603"/>
              <a:ext cx="297890" cy="307158"/>
            </a:xfrm>
            <a:custGeom>
              <a:avLst/>
              <a:gdLst/>
              <a:ahLst/>
              <a:cxnLst/>
              <a:rect l="l" t="t" r="r" b="b"/>
              <a:pathLst>
                <a:path w="6171" h="6363" extrusionOk="0">
                  <a:moveTo>
                    <a:pt x="2218" y="0"/>
                  </a:moveTo>
                  <a:lnTo>
                    <a:pt x="278" y="4410"/>
                  </a:lnTo>
                  <a:lnTo>
                    <a:pt x="146" y="4676"/>
                  </a:lnTo>
                  <a:lnTo>
                    <a:pt x="1" y="4929"/>
                  </a:lnTo>
                  <a:lnTo>
                    <a:pt x="218" y="5001"/>
                  </a:lnTo>
                  <a:lnTo>
                    <a:pt x="435" y="5073"/>
                  </a:lnTo>
                  <a:lnTo>
                    <a:pt x="640" y="5146"/>
                  </a:lnTo>
                  <a:lnTo>
                    <a:pt x="844" y="5242"/>
                  </a:lnTo>
                  <a:lnTo>
                    <a:pt x="1049" y="5338"/>
                  </a:lnTo>
                  <a:lnTo>
                    <a:pt x="1242" y="5447"/>
                  </a:lnTo>
                  <a:lnTo>
                    <a:pt x="1435" y="5555"/>
                  </a:lnTo>
                  <a:lnTo>
                    <a:pt x="1628" y="5688"/>
                  </a:lnTo>
                  <a:lnTo>
                    <a:pt x="1628" y="6363"/>
                  </a:lnTo>
                  <a:lnTo>
                    <a:pt x="3761" y="6363"/>
                  </a:lnTo>
                  <a:lnTo>
                    <a:pt x="3761" y="6037"/>
                  </a:lnTo>
                  <a:lnTo>
                    <a:pt x="6171" y="1856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1266941" y="4198603"/>
              <a:ext cx="232142" cy="184449"/>
            </a:xfrm>
            <a:custGeom>
              <a:avLst/>
              <a:gdLst/>
              <a:ahLst/>
              <a:cxnLst/>
              <a:rect l="l" t="t" r="r" b="b"/>
              <a:pathLst>
                <a:path w="4809" h="3821" extrusionOk="0">
                  <a:moveTo>
                    <a:pt x="856" y="0"/>
                  </a:moveTo>
                  <a:lnTo>
                    <a:pt x="1" y="1940"/>
                  </a:lnTo>
                  <a:lnTo>
                    <a:pt x="326" y="1988"/>
                  </a:lnTo>
                  <a:lnTo>
                    <a:pt x="651" y="2061"/>
                  </a:lnTo>
                  <a:lnTo>
                    <a:pt x="965" y="2145"/>
                  </a:lnTo>
                  <a:lnTo>
                    <a:pt x="1266" y="2254"/>
                  </a:lnTo>
                  <a:lnTo>
                    <a:pt x="1567" y="2374"/>
                  </a:lnTo>
                  <a:lnTo>
                    <a:pt x="1844" y="2507"/>
                  </a:lnTo>
                  <a:lnTo>
                    <a:pt x="2121" y="2639"/>
                  </a:lnTo>
                  <a:lnTo>
                    <a:pt x="2374" y="2784"/>
                  </a:lnTo>
                  <a:lnTo>
                    <a:pt x="2615" y="2940"/>
                  </a:lnTo>
                  <a:lnTo>
                    <a:pt x="2832" y="3085"/>
                  </a:lnTo>
                  <a:lnTo>
                    <a:pt x="3037" y="3230"/>
                  </a:lnTo>
                  <a:lnTo>
                    <a:pt x="3206" y="3374"/>
                  </a:lnTo>
                  <a:lnTo>
                    <a:pt x="3363" y="3507"/>
                  </a:lnTo>
                  <a:lnTo>
                    <a:pt x="3495" y="3627"/>
                  </a:lnTo>
                  <a:lnTo>
                    <a:pt x="3604" y="3736"/>
                  </a:lnTo>
                  <a:lnTo>
                    <a:pt x="3676" y="3820"/>
                  </a:lnTo>
                  <a:lnTo>
                    <a:pt x="4809" y="1856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1166870" y="3398758"/>
              <a:ext cx="1143093" cy="1264064"/>
            </a:xfrm>
            <a:custGeom>
              <a:avLst/>
              <a:gdLst/>
              <a:ahLst/>
              <a:cxnLst/>
              <a:rect l="l" t="t" r="r" b="b"/>
              <a:pathLst>
                <a:path w="23680" h="26186" extrusionOk="0">
                  <a:moveTo>
                    <a:pt x="11183" y="0"/>
                  </a:moveTo>
                  <a:lnTo>
                    <a:pt x="10834" y="12"/>
                  </a:lnTo>
                  <a:lnTo>
                    <a:pt x="10497" y="61"/>
                  </a:lnTo>
                  <a:lnTo>
                    <a:pt x="10159" y="121"/>
                  </a:lnTo>
                  <a:lnTo>
                    <a:pt x="9822" y="205"/>
                  </a:lnTo>
                  <a:lnTo>
                    <a:pt x="9496" y="314"/>
                  </a:lnTo>
                  <a:lnTo>
                    <a:pt x="9183" y="446"/>
                  </a:lnTo>
                  <a:lnTo>
                    <a:pt x="8882" y="603"/>
                  </a:lnTo>
                  <a:lnTo>
                    <a:pt x="8593" y="772"/>
                  </a:lnTo>
                  <a:lnTo>
                    <a:pt x="8316" y="964"/>
                  </a:lnTo>
                  <a:lnTo>
                    <a:pt x="8050" y="1181"/>
                  </a:lnTo>
                  <a:lnTo>
                    <a:pt x="7809" y="1410"/>
                  </a:lnTo>
                  <a:lnTo>
                    <a:pt x="7568" y="1663"/>
                  </a:lnTo>
                  <a:lnTo>
                    <a:pt x="7364" y="1928"/>
                  </a:lnTo>
                  <a:lnTo>
                    <a:pt x="7159" y="2218"/>
                  </a:lnTo>
                  <a:lnTo>
                    <a:pt x="6990" y="2507"/>
                  </a:lnTo>
                  <a:lnTo>
                    <a:pt x="6833" y="2832"/>
                  </a:lnTo>
                  <a:lnTo>
                    <a:pt x="1" y="18087"/>
                  </a:lnTo>
                  <a:lnTo>
                    <a:pt x="1" y="18087"/>
                  </a:lnTo>
                  <a:lnTo>
                    <a:pt x="399" y="17979"/>
                  </a:lnTo>
                  <a:lnTo>
                    <a:pt x="796" y="17907"/>
                  </a:lnTo>
                  <a:lnTo>
                    <a:pt x="1182" y="17859"/>
                  </a:lnTo>
                  <a:lnTo>
                    <a:pt x="1567" y="17834"/>
                  </a:lnTo>
                  <a:lnTo>
                    <a:pt x="1941" y="17846"/>
                  </a:lnTo>
                  <a:lnTo>
                    <a:pt x="2303" y="17871"/>
                  </a:lnTo>
                  <a:lnTo>
                    <a:pt x="2664" y="17919"/>
                  </a:lnTo>
                  <a:lnTo>
                    <a:pt x="3013" y="17979"/>
                  </a:lnTo>
                  <a:lnTo>
                    <a:pt x="3351" y="18063"/>
                  </a:lnTo>
                  <a:lnTo>
                    <a:pt x="3676" y="18160"/>
                  </a:lnTo>
                  <a:lnTo>
                    <a:pt x="4002" y="18280"/>
                  </a:lnTo>
                  <a:lnTo>
                    <a:pt x="4315" y="18401"/>
                  </a:lnTo>
                  <a:lnTo>
                    <a:pt x="4604" y="18533"/>
                  </a:lnTo>
                  <a:lnTo>
                    <a:pt x="4893" y="18678"/>
                  </a:lnTo>
                  <a:lnTo>
                    <a:pt x="5170" y="18835"/>
                  </a:lnTo>
                  <a:lnTo>
                    <a:pt x="5436" y="18991"/>
                  </a:lnTo>
                  <a:lnTo>
                    <a:pt x="5677" y="19148"/>
                  </a:lnTo>
                  <a:lnTo>
                    <a:pt x="5918" y="19317"/>
                  </a:lnTo>
                  <a:lnTo>
                    <a:pt x="6146" y="19485"/>
                  </a:lnTo>
                  <a:lnTo>
                    <a:pt x="6351" y="19642"/>
                  </a:lnTo>
                  <a:lnTo>
                    <a:pt x="6725" y="19955"/>
                  </a:lnTo>
                  <a:lnTo>
                    <a:pt x="7038" y="20244"/>
                  </a:lnTo>
                  <a:lnTo>
                    <a:pt x="7291" y="20485"/>
                  </a:lnTo>
                  <a:lnTo>
                    <a:pt x="7472" y="20678"/>
                  </a:lnTo>
                  <a:lnTo>
                    <a:pt x="7629" y="20859"/>
                  </a:lnTo>
                  <a:lnTo>
                    <a:pt x="10256" y="15328"/>
                  </a:lnTo>
                  <a:lnTo>
                    <a:pt x="11738" y="22329"/>
                  </a:lnTo>
                  <a:lnTo>
                    <a:pt x="11786" y="22546"/>
                  </a:lnTo>
                  <a:lnTo>
                    <a:pt x="11846" y="22751"/>
                  </a:lnTo>
                  <a:lnTo>
                    <a:pt x="11906" y="22944"/>
                  </a:lnTo>
                  <a:lnTo>
                    <a:pt x="11979" y="23136"/>
                  </a:lnTo>
                  <a:lnTo>
                    <a:pt x="12063" y="23329"/>
                  </a:lnTo>
                  <a:lnTo>
                    <a:pt x="12159" y="23522"/>
                  </a:lnTo>
                  <a:lnTo>
                    <a:pt x="12256" y="23703"/>
                  </a:lnTo>
                  <a:lnTo>
                    <a:pt x="12352" y="23884"/>
                  </a:lnTo>
                  <a:lnTo>
                    <a:pt x="12473" y="24052"/>
                  </a:lnTo>
                  <a:lnTo>
                    <a:pt x="12581" y="24221"/>
                  </a:lnTo>
                  <a:lnTo>
                    <a:pt x="12714" y="24378"/>
                  </a:lnTo>
                  <a:lnTo>
                    <a:pt x="12846" y="24534"/>
                  </a:lnTo>
                  <a:lnTo>
                    <a:pt x="12979" y="24691"/>
                  </a:lnTo>
                  <a:lnTo>
                    <a:pt x="13123" y="24835"/>
                  </a:lnTo>
                  <a:lnTo>
                    <a:pt x="13280" y="24968"/>
                  </a:lnTo>
                  <a:lnTo>
                    <a:pt x="13425" y="25101"/>
                  </a:lnTo>
                  <a:lnTo>
                    <a:pt x="13593" y="25221"/>
                  </a:lnTo>
                  <a:lnTo>
                    <a:pt x="13750" y="25342"/>
                  </a:lnTo>
                  <a:lnTo>
                    <a:pt x="13931" y="25450"/>
                  </a:lnTo>
                  <a:lnTo>
                    <a:pt x="14100" y="25558"/>
                  </a:lnTo>
                  <a:lnTo>
                    <a:pt x="14280" y="25655"/>
                  </a:lnTo>
                  <a:lnTo>
                    <a:pt x="14461" y="25739"/>
                  </a:lnTo>
                  <a:lnTo>
                    <a:pt x="14654" y="25824"/>
                  </a:lnTo>
                  <a:lnTo>
                    <a:pt x="14847" y="25896"/>
                  </a:lnTo>
                  <a:lnTo>
                    <a:pt x="15039" y="25968"/>
                  </a:lnTo>
                  <a:lnTo>
                    <a:pt x="15244" y="26028"/>
                  </a:lnTo>
                  <a:lnTo>
                    <a:pt x="15437" y="26077"/>
                  </a:lnTo>
                  <a:lnTo>
                    <a:pt x="15642" y="26113"/>
                  </a:lnTo>
                  <a:lnTo>
                    <a:pt x="15859" y="26149"/>
                  </a:lnTo>
                  <a:lnTo>
                    <a:pt x="16064" y="26173"/>
                  </a:lnTo>
                  <a:lnTo>
                    <a:pt x="16281" y="26185"/>
                  </a:lnTo>
                  <a:lnTo>
                    <a:pt x="19076" y="26185"/>
                  </a:lnTo>
                  <a:lnTo>
                    <a:pt x="19317" y="26161"/>
                  </a:lnTo>
                  <a:lnTo>
                    <a:pt x="19570" y="26125"/>
                  </a:lnTo>
                  <a:lnTo>
                    <a:pt x="19799" y="26089"/>
                  </a:lnTo>
                  <a:lnTo>
                    <a:pt x="20040" y="26028"/>
                  </a:lnTo>
                  <a:lnTo>
                    <a:pt x="20269" y="25968"/>
                  </a:lnTo>
                  <a:lnTo>
                    <a:pt x="20498" y="25896"/>
                  </a:lnTo>
                  <a:lnTo>
                    <a:pt x="20715" y="25799"/>
                  </a:lnTo>
                  <a:lnTo>
                    <a:pt x="20932" y="25703"/>
                  </a:lnTo>
                  <a:lnTo>
                    <a:pt x="21137" y="25595"/>
                  </a:lnTo>
                  <a:lnTo>
                    <a:pt x="21342" y="25486"/>
                  </a:lnTo>
                  <a:lnTo>
                    <a:pt x="21546" y="25354"/>
                  </a:lnTo>
                  <a:lnTo>
                    <a:pt x="21727" y="25221"/>
                  </a:lnTo>
                  <a:lnTo>
                    <a:pt x="21920" y="25076"/>
                  </a:lnTo>
                  <a:lnTo>
                    <a:pt x="22089" y="24920"/>
                  </a:lnTo>
                  <a:lnTo>
                    <a:pt x="22257" y="24763"/>
                  </a:lnTo>
                  <a:lnTo>
                    <a:pt x="22426" y="24594"/>
                  </a:lnTo>
                  <a:lnTo>
                    <a:pt x="22571" y="24414"/>
                  </a:lnTo>
                  <a:lnTo>
                    <a:pt x="22715" y="24233"/>
                  </a:lnTo>
                  <a:lnTo>
                    <a:pt x="22860" y="24040"/>
                  </a:lnTo>
                  <a:lnTo>
                    <a:pt x="22980" y="23847"/>
                  </a:lnTo>
                  <a:lnTo>
                    <a:pt x="23101" y="23643"/>
                  </a:lnTo>
                  <a:lnTo>
                    <a:pt x="23209" y="23438"/>
                  </a:lnTo>
                  <a:lnTo>
                    <a:pt x="23306" y="23221"/>
                  </a:lnTo>
                  <a:lnTo>
                    <a:pt x="23390" y="23004"/>
                  </a:lnTo>
                  <a:lnTo>
                    <a:pt x="23462" y="22775"/>
                  </a:lnTo>
                  <a:lnTo>
                    <a:pt x="23535" y="22546"/>
                  </a:lnTo>
                  <a:lnTo>
                    <a:pt x="23583" y="22305"/>
                  </a:lnTo>
                  <a:lnTo>
                    <a:pt x="23631" y="22064"/>
                  </a:lnTo>
                  <a:lnTo>
                    <a:pt x="23655" y="21823"/>
                  </a:lnTo>
                  <a:lnTo>
                    <a:pt x="23679" y="21582"/>
                  </a:lnTo>
                  <a:lnTo>
                    <a:pt x="23679" y="21329"/>
                  </a:lnTo>
                  <a:lnTo>
                    <a:pt x="15558" y="2856"/>
                  </a:lnTo>
                  <a:lnTo>
                    <a:pt x="15401" y="2543"/>
                  </a:lnTo>
                  <a:lnTo>
                    <a:pt x="15232" y="2242"/>
                  </a:lnTo>
                  <a:lnTo>
                    <a:pt x="15039" y="1952"/>
                  </a:lnTo>
                  <a:lnTo>
                    <a:pt x="14823" y="1675"/>
                  </a:lnTo>
                  <a:lnTo>
                    <a:pt x="14594" y="1422"/>
                  </a:lnTo>
                  <a:lnTo>
                    <a:pt x="14341" y="1193"/>
                  </a:lnTo>
                  <a:lnTo>
                    <a:pt x="14075" y="976"/>
                  </a:lnTo>
                  <a:lnTo>
                    <a:pt x="13798" y="784"/>
                  </a:lnTo>
                  <a:lnTo>
                    <a:pt x="13509" y="603"/>
                  </a:lnTo>
                  <a:lnTo>
                    <a:pt x="13208" y="446"/>
                  </a:lnTo>
                  <a:lnTo>
                    <a:pt x="12882" y="314"/>
                  </a:lnTo>
                  <a:lnTo>
                    <a:pt x="12569" y="205"/>
                  </a:lnTo>
                  <a:lnTo>
                    <a:pt x="12232" y="121"/>
                  </a:lnTo>
                  <a:lnTo>
                    <a:pt x="11894" y="61"/>
                  </a:lnTo>
                  <a:lnTo>
                    <a:pt x="11545" y="12"/>
                  </a:lnTo>
                  <a:lnTo>
                    <a:pt x="11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1661915" y="3839689"/>
              <a:ext cx="142549" cy="451444"/>
            </a:xfrm>
            <a:custGeom>
              <a:avLst/>
              <a:gdLst/>
              <a:ahLst/>
              <a:cxnLst/>
              <a:rect l="l" t="t" r="r" b="b"/>
              <a:pathLst>
                <a:path w="2953" h="9352" extrusionOk="0">
                  <a:moveTo>
                    <a:pt x="2941" y="0"/>
                  </a:moveTo>
                  <a:lnTo>
                    <a:pt x="1" y="6194"/>
                  </a:lnTo>
                  <a:lnTo>
                    <a:pt x="663" y="9351"/>
                  </a:lnTo>
                  <a:lnTo>
                    <a:pt x="772" y="9098"/>
                  </a:lnTo>
                  <a:lnTo>
                    <a:pt x="1037" y="8411"/>
                  </a:lnTo>
                  <a:lnTo>
                    <a:pt x="1218" y="7941"/>
                  </a:lnTo>
                  <a:lnTo>
                    <a:pt x="1410" y="7375"/>
                  </a:lnTo>
                  <a:lnTo>
                    <a:pt x="1627" y="6760"/>
                  </a:lnTo>
                  <a:lnTo>
                    <a:pt x="1844" y="6086"/>
                  </a:lnTo>
                  <a:lnTo>
                    <a:pt x="2061" y="5363"/>
                  </a:lnTo>
                  <a:lnTo>
                    <a:pt x="2266" y="4603"/>
                  </a:lnTo>
                  <a:lnTo>
                    <a:pt x="2459" y="3832"/>
                  </a:lnTo>
                  <a:lnTo>
                    <a:pt x="2627" y="3049"/>
                  </a:lnTo>
                  <a:lnTo>
                    <a:pt x="2712" y="2651"/>
                  </a:lnTo>
                  <a:lnTo>
                    <a:pt x="2772" y="2254"/>
                  </a:lnTo>
                  <a:lnTo>
                    <a:pt x="2832" y="1868"/>
                  </a:lnTo>
                  <a:lnTo>
                    <a:pt x="2881" y="1482"/>
                  </a:lnTo>
                  <a:lnTo>
                    <a:pt x="2917" y="1097"/>
                  </a:lnTo>
                  <a:lnTo>
                    <a:pt x="2941" y="723"/>
                  </a:lnTo>
                  <a:lnTo>
                    <a:pt x="2953" y="350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1532783" y="3776837"/>
              <a:ext cx="302524" cy="629473"/>
            </a:xfrm>
            <a:custGeom>
              <a:avLst/>
              <a:gdLst/>
              <a:ahLst/>
              <a:cxnLst/>
              <a:rect l="l" t="t" r="r" b="b"/>
              <a:pathLst>
                <a:path w="6267" h="13040" extrusionOk="0">
                  <a:moveTo>
                    <a:pt x="6194" y="1"/>
                  </a:moveTo>
                  <a:lnTo>
                    <a:pt x="0" y="13003"/>
                  </a:lnTo>
                  <a:lnTo>
                    <a:pt x="85" y="13039"/>
                  </a:lnTo>
                  <a:lnTo>
                    <a:pt x="6266" y="37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1164552" y="3534310"/>
              <a:ext cx="333949" cy="738762"/>
            </a:xfrm>
            <a:custGeom>
              <a:avLst/>
              <a:gdLst/>
              <a:ahLst/>
              <a:cxnLst/>
              <a:rect l="l" t="t" r="r" b="b"/>
              <a:pathLst>
                <a:path w="6918" h="15304" extrusionOk="0">
                  <a:moveTo>
                    <a:pt x="6845" y="0"/>
                  </a:moveTo>
                  <a:lnTo>
                    <a:pt x="1" y="15267"/>
                  </a:lnTo>
                  <a:lnTo>
                    <a:pt x="85" y="15304"/>
                  </a:lnTo>
                  <a:lnTo>
                    <a:pt x="6917" y="36"/>
                  </a:lnTo>
                  <a:lnTo>
                    <a:pt x="684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8"/>
            <p:cNvSpPr/>
            <p:nvPr/>
          </p:nvSpPr>
          <p:spPr>
            <a:xfrm>
              <a:off x="1231460" y="4189287"/>
              <a:ext cx="301944" cy="123336"/>
            </a:xfrm>
            <a:custGeom>
              <a:avLst/>
              <a:gdLst/>
              <a:ahLst/>
              <a:cxnLst/>
              <a:rect l="l" t="t" r="r" b="b"/>
              <a:pathLst>
                <a:path w="6255" h="2555" extrusionOk="0">
                  <a:moveTo>
                    <a:pt x="868" y="0"/>
                  </a:moveTo>
                  <a:lnTo>
                    <a:pt x="434" y="12"/>
                  </a:lnTo>
                  <a:lnTo>
                    <a:pt x="217" y="24"/>
                  </a:lnTo>
                  <a:lnTo>
                    <a:pt x="1" y="49"/>
                  </a:lnTo>
                  <a:lnTo>
                    <a:pt x="13" y="145"/>
                  </a:lnTo>
                  <a:lnTo>
                    <a:pt x="434" y="97"/>
                  </a:lnTo>
                  <a:lnTo>
                    <a:pt x="868" y="97"/>
                  </a:lnTo>
                  <a:lnTo>
                    <a:pt x="1302" y="109"/>
                  </a:lnTo>
                  <a:lnTo>
                    <a:pt x="1724" y="157"/>
                  </a:lnTo>
                  <a:lnTo>
                    <a:pt x="2157" y="217"/>
                  </a:lnTo>
                  <a:lnTo>
                    <a:pt x="2579" y="314"/>
                  </a:lnTo>
                  <a:lnTo>
                    <a:pt x="2989" y="434"/>
                  </a:lnTo>
                  <a:lnTo>
                    <a:pt x="3399" y="579"/>
                  </a:lnTo>
                  <a:lnTo>
                    <a:pt x="3796" y="760"/>
                  </a:lnTo>
                  <a:lnTo>
                    <a:pt x="4182" y="952"/>
                  </a:lnTo>
                  <a:lnTo>
                    <a:pt x="4555" y="1157"/>
                  </a:lnTo>
                  <a:lnTo>
                    <a:pt x="4917" y="1398"/>
                  </a:lnTo>
                  <a:lnTo>
                    <a:pt x="5266" y="1663"/>
                  </a:lnTo>
                  <a:lnTo>
                    <a:pt x="5592" y="1940"/>
                  </a:lnTo>
                  <a:lnTo>
                    <a:pt x="5905" y="2242"/>
                  </a:lnTo>
                  <a:lnTo>
                    <a:pt x="6194" y="2555"/>
                  </a:lnTo>
                  <a:lnTo>
                    <a:pt x="6254" y="2495"/>
                  </a:lnTo>
                  <a:lnTo>
                    <a:pt x="6122" y="2338"/>
                  </a:lnTo>
                  <a:lnTo>
                    <a:pt x="5965" y="2169"/>
                  </a:lnTo>
                  <a:lnTo>
                    <a:pt x="5652" y="1868"/>
                  </a:lnTo>
                  <a:lnTo>
                    <a:pt x="5327" y="1591"/>
                  </a:lnTo>
                  <a:lnTo>
                    <a:pt x="4977" y="1326"/>
                  </a:lnTo>
                  <a:lnTo>
                    <a:pt x="4604" y="1085"/>
                  </a:lnTo>
                  <a:lnTo>
                    <a:pt x="4230" y="868"/>
                  </a:lnTo>
                  <a:lnTo>
                    <a:pt x="3832" y="675"/>
                  </a:lnTo>
                  <a:lnTo>
                    <a:pt x="3435" y="506"/>
                  </a:lnTo>
                  <a:lnTo>
                    <a:pt x="3013" y="350"/>
                  </a:lnTo>
                  <a:lnTo>
                    <a:pt x="2591" y="229"/>
                  </a:lnTo>
                  <a:lnTo>
                    <a:pt x="2170" y="133"/>
                  </a:lnTo>
                  <a:lnTo>
                    <a:pt x="1736" y="61"/>
                  </a:lnTo>
                  <a:lnTo>
                    <a:pt x="1302" y="24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8"/>
            <p:cNvSpPr/>
            <p:nvPr/>
          </p:nvSpPr>
          <p:spPr>
            <a:xfrm>
              <a:off x="1483930" y="3838531"/>
              <a:ext cx="233880" cy="473505"/>
            </a:xfrm>
            <a:custGeom>
              <a:avLst/>
              <a:gdLst/>
              <a:ahLst/>
              <a:cxnLst/>
              <a:rect l="l" t="t" r="r" b="b"/>
              <a:pathLst>
                <a:path w="4845" h="9809" extrusionOk="0">
                  <a:moveTo>
                    <a:pt x="4772" y="0"/>
                  </a:moveTo>
                  <a:lnTo>
                    <a:pt x="0" y="9773"/>
                  </a:lnTo>
                  <a:lnTo>
                    <a:pt x="85" y="9809"/>
                  </a:lnTo>
                  <a:lnTo>
                    <a:pt x="4844" y="36"/>
                  </a:lnTo>
                  <a:lnTo>
                    <a:pt x="4772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8"/>
            <p:cNvSpPr/>
            <p:nvPr/>
          </p:nvSpPr>
          <p:spPr>
            <a:xfrm>
              <a:off x="1634592" y="3362118"/>
              <a:ext cx="245514" cy="287945"/>
            </a:xfrm>
            <a:custGeom>
              <a:avLst/>
              <a:gdLst/>
              <a:ahLst/>
              <a:cxnLst/>
              <a:rect l="l" t="t" r="r" b="b"/>
              <a:pathLst>
                <a:path w="5086" h="5965" extrusionOk="0">
                  <a:moveTo>
                    <a:pt x="2157" y="0"/>
                  </a:moveTo>
                  <a:lnTo>
                    <a:pt x="1832" y="12"/>
                  </a:lnTo>
                  <a:lnTo>
                    <a:pt x="1555" y="24"/>
                  </a:lnTo>
                  <a:lnTo>
                    <a:pt x="1302" y="60"/>
                  </a:lnTo>
                  <a:lnTo>
                    <a:pt x="1085" y="97"/>
                  </a:lnTo>
                  <a:lnTo>
                    <a:pt x="880" y="145"/>
                  </a:lnTo>
                  <a:lnTo>
                    <a:pt x="711" y="205"/>
                  </a:lnTo>
                  <a:lnTo>
                    <a:pt x="567" y="277"/>
                  </a:lnTo>
                  <a:lnTo>
                    <a:pt x="446" y="350"/>
                  </a:lnTo>
                  <a:lnTo>
                    <a:pt x="338" y="422"/>
                  </a:lnTo>
                  <a:lnTo>
                    <a:pt x="253" y="506"/>
                  </a:lnTo>
                  <a:lnTo>
                    <a:pt x="181" y="579"/>
                  </a:lnTo>
                  <a:lnTo>
                    <a:pt x="121" y="675"/>
                  </a:lnTo>
                  <a:lnTo>
                    <a:pt x="73" y="759"/>
                  </a:lnTo>
                  <a:lnTo>
                    <a:pt x="36" y="844"/>
                  </a:lnTo>
                  <a:lnTo>
                    <a:pt x="0" y="1012"/>
                  </a:lnTo>
                  <a:lnTo>
                    <a:pt x="97" y="1061"/>
                  </a:lnTo>
                  <a:lnTo>
                    <a:pt x="193" y="1109"/>
                  </a:lnTo>
                  <a:lnTo>
                    <a:pt x="277" y="1169"/>
                  </a:lnTo>
                  <a:lnTo>
                    <a:pt x="362" y="1241"/>
                  </a:lnTo>
                  <a:lnTo>
                    <a:pt x="446" y="1314"/>
                  </a:lnTo>
                  <a:lnTo>
                    <a:pt x="518" y="1386"/>
                  </a:lnTo>
                  <a:lnTo>
                    <a:pt x="651" y="1555"/>
                  </a:lnTo>
                  <a:lnTo>
                    <a:pt x="771" y="1747"/>
                  </a:lnTo>
                  <a:lnTo>
                    <a:pt x="880" y="1952"/>
                  </a:lnTo>
                  <a:lnTo>
                    <a:pt x="964" y="2181"/>
                  </a:lnTo>
                  <a:lnTo>
                    <a:pt x="1037" y="2410"/>
                  </a:lnTo>
                  <a:lnTo>
                    <a:pt x="1097" y="2651"/>
                  </a:lnTo>
                  <a:lnTo>
                    <a:pt x="1145" y="2892"/>
                  </a:lnTo>
                  <a:lnTo>
                    <a:pt x="1181" y="3145"/>
                  </a:lnTo>
                  <a:lnTo>
                    <a:pt x="1193" y="3386"/>
                  </a:lnTo>
                  <a:lnTo>
                    <a:pt x="1205" y="3639"/>
                  </a:lnTo>
                  <a:lnTo>
                    <a:pt x="1205" y="3880"/>
                  </a:lnTo>
                  <a:lnTo>
                    <a:pt x="1193" y="4109"/>
                  </a:lnTo>
                  <a:lnTo>
                    <a:pt x="1181" y="4338"/>
                  </a:lnTo>
                  <a:lnTo>
                    <a:pt x="1181" y="4435"/>
                  </a:lnTo>
                  <a:lnTo>
                    <a:pt x="1193" y="4531"/>
                  </a:lnTo>
                  <a:lnTo>
                    <a:pt x="1229" y="4615"/>
                  </a:lnTo>
                  <a:lnTo>
                    <a:pt x="1290" y="4700"/>
                  </a:lnTo>
                  <a:lnTo>
                    <a:pt x="1350" y="4760"/>
                  </a:lnTo>
                  <a:lnTo>
                    <a:pt x="1422" y="4820"/>
                  </a:lnTo>
                  <a:lnTo>
                    <a:pt x="1519" y="4856"/>
                  </a:lnTo>
                  <a:lnTo>
                    <a:pt x="1615" y="4880"/>
                  </a:lnTo>
                  <a:lnTo>
                    <a:pt x="1952" y="4917"/>
                  </a:lnTo>
                  <a:lnTo>
                    <a:pt x="1952" y="5013"/>
                  </a:lnTo>
                  <a:lnTo>
                    <a:pt x="1976" y="5109"/>
                  </a:lnTo>
                  <a:lnTo>
                    <a:pt x="2013" y="5182"/>
                  </a:lnTo>
                  <a:lnTo>
                    <a:pt x="2073" y="5266"/>
                  </a:lnTo>
                  <a:lnTo>
                    <a:pt x="2133" y="5326"/>
                  </a:lnTo>
                  <a:lnTo>
                    <a:pt x="2205" y="5375"/>
                  </a:lnTo>
                  <a:lnTo>
                    <a:pt x="2290" y="5411"/>
                  </a:lnTo>
                  <a:lnTo>
                    <a:pt x="2386" y="5435"/>
                  </a:lnTo>
                  <a:lnTo>
                    <a:pt x="3061" y="5519"/>
                  </a:lnTo>
                  <a:lnTo>
                    <a:pt x="3061" y="5603"/>
                  </a:lnTo>
                  <a:lnTo>
                    <a:pt x="3085" y="5676"/>
                  </a:lnTo>
                  <a:lnTo>
                    <a:pt x="3121" y="5748"/>
                  </a:lnTo>
                  <a:lnTo>
                    <a:pt x="3169" y="5808"/>
                  </a:lnTo>
                  <a:lnTo>
                    <a:pt x="3230" y="5857"/>
                  </a:lnTo>
                  <a:lnTo>
                    <a:pt x="3302" y="5905"/>
                  </a:lnTo>
                  <a:lnTo>
                    <a:pt x="3374" y="5929"/>
                  </a:lnTo>
                  <a:lnTo>
                    <a:pt x="3447" y="5941"/>
                  </a:lnTo>
                  <a:lnTo>
                    <a:pt x="3736" y="5965"/>
                  </a:lnTo>
                  <a:lnTo>
                    <a:pt x="3820" y="5953"/>
                  </a:lnTo>
                  <a:lnTo>
                    <a:pt x="3892" y="5941"/>
                  </a:lnTo>
                  <a:lnTo>
                    <a:pt x="3965" y="5905"/>
                  </a:lnTo>
                  <a:lnTo>
                    <a:pt x="4037" y="5869"/>
                  </a:lnTo>
                  <a:lnTo>
                    <a:pt x="4085" y="5808"/>
                  </a:lnTo>
                  <a:lnTo>
                    <a:pt x="4133" y="5748"/>
                  </a:lnTo>
                  <a:lnTo>
                    <a:pt x="4157" y="5664"/>
                  </a:lnTo>
                  <a:lnTo>
                    <a:pt x="4182" y="5591"/>
                  </a:lnTo>
                  <a:lnTo>
                    <a:pt x="4206" y="5326"/>
                  </a:lnTo>
                  <a:lnTo>
                    <a:pt x="4290" y="5338"/>
                  </a:lnTo>
                  <a:lnTo>
                    <a:pt x="4374" y="5338"/>
                  </a:lnTo>
                  <a:lnTo>
                    <a:pt x="4447" y="5326"/>
                  </a:lnTo>
                  <a:lnTo>
                    <a:pt x="4519" y="5314"/>
                  </a:lnTo>
                  <a:lnTo>
                    <a:pt x="4591" y="5290"/>
                  </a:lnTo>
                  <a:lnTo>
                    <a:pt x="4664" y="5254"/>
                  </a:lnTo>
                  <a:lnTo>
                    <a:pt x="4724" y="5218"/>
                  </a:lnTo>
                  <a:lnTo>
                    <a:pt x="4796" y="5182"/>
                  </a:lnTo>
                  <a:lnTo>
                    <a:pt x="4844" y="5121"/>
                  </a:lnTo>
                  <a:lnTo>
                    <a:pt x="4893" y="5073"/>
                  </a:lnTo>
                  <a:lnTo>
                    <a:pt x="4941" y="5013"/>
                  </a:lnTo>
                  <a:lnTo>
                    <a:pt x="4989" y="4941"/>
                  </a:lnTo>
                  <a:lnTo>
                    <a:pt x="5013" y="4880"/>
                  </a:lnTo>
                  <a:lnTo>
                    <a:pt x="5037" y="4808"/>
                  </a:lnTo>
                  <a:lnTo>
                    <a:pt x="5061" y="4724"/>
                  </a:lnTo>
                  <a:lnTo>
                    <a:pt x="5073" y="4639"/>
                  </a:lnTo>
                  <a:lnTo>
                    <a:pt x="5085" y="4398"/>
                  </a:lnTo>
                  <a:lnTo>
                    <a:pt x="5085" y="4170"/>
                  </a:lnTo>
                  <a:lnTo>
                    <a:pt x="5085" y="3929"/>
                  </a:lnTo>
                  <a:lnTo>
                    <a:pt x="5073" y="3700"/>
                  </a:lnTo>
                  <a:lnTo>
                    <a:pt x="5049" y="3471"/>
                  </a:lnTo>
                  <a:lnTo>
                    <a:pt x="5013" y="3254"/>
                  </a:lnTo>
                  <a:lnTo>
                    <a:pt x="4977" y="3037"/>
                  </a:lnTo>
                  <a:lnTo>
                    <a:pt x="4929" y="2820"/>
                  </a:lnTo>
                  <a:lnTo>
                    <a:pt x="4868" y="2615"/>
                  </a:lnTo>
                  <a:lnTo>
                    <a:pt x="4808" y="2422"/>
                  </a:lnTo>
                  <a:lnTo>
                    <a:pt x="4736" y="2229"/>
                  </a:lnTo>
                  <a:lnTo>
                    <a:pt x="4664" y="2037"/>
                  </a:lnTo>
                  <a:lnTo>
                    <a:pt x="4579" y="1856"/>
                  </a:lnTo>
                  <a:lnTo>
                    <a:pt x="4483" y="1675"/>
                  </a:lnTo>
                  <a:lnTo>
                    <a:pt x="4386" y="1506"/>
                  </a:lnTo>
                  <a:lnTo>
                    <a:pt x="4290" y="1350"/>
                  </a:lnTo>
                  <a:lnTo>
                    <a:pt x="4182" y="1193"/>
                  </a:lnTo>
                  <a:lnTo>
                    <a:pt x="4073" y="1049"/>
                  </a:lnTo>
                  <a:lnTo>
                    <a:pt x="3953" y="916"/>
                  </a:lnTo>
                  <a:lnTo>
                    <a:pt x="3832" y="783"/>
                  </a:lnTo>
                  <a:lnTo>
                    <a:pt x="3712" y="663"/>
                  </a:lnTo>
                  <a:lnTo>
                    <a:pt x="3579" y="555"/>
                  </a:lnTo>
                  <a:lnTo>
                    <a:pt x="3447" y="458"/>
                  </a:lnTo>
                  <a:lnTo>
                    <a:pt x="3314" y="362"/>
                  </a:lnTo>
                  <a:lnTo>
                    <a:pt x="3181" y="277"/>
                  </a:lnTo>
                  <a:lnTo>
                    <a:pt x="3037" y="205"/>
                  </a:lnTo>
                  <a:lnTo>
                    <a:pt x="2892" y="145"/>
                  </a:lnTo>
                  <a:lnTo>
                    <a:pt x="2748" y="97"/>
                  </a:lnTo>
                  <a:lnTo>
                    <a:pt x="2603" y="60"/>
                  </a:lnTo>
                  <a:lnTo>
                    <a:pt x="2458" y="24"/>
                  </a:lnTo>
                  <a:lnTo>
                    <a:pt x="2302" y="12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8"/>
            <p:cNvSpPr/>
            <p:nvPr/>
          </p:nvSpPr>
          <p:spPr>
            <a:xfrm>
              <a:off x="1636330" y="3360381"/>
              <a:ext cx="246093" cy="291469"/>
            </a:xfrm>
            <a:custGeom>
              <a:avLst/>
              <a:gdLst/>
              <a:ahLst/>
              <a:cxnLst/>
              <a:rect l="l" t="t" r="r" b="b"/>
              <a:pathLst>
                <a:path w="5098" h="6038" extrusionOk="0">
                  <a:moveTo>
                    <a:pt x="2121" y="0"/>
                  </a:moveTo>
                  <a:lnTo>
                    <a:pt x="1699" y="12"/>
                  </a:lnTo>
                  <a:lnTo>
                    <a:pt x="1314" y="48"/>
                  </a:lnTo>
                  <a:lnTo>
                    <a:pt x="1145" y="72"/>
                  </a:lnTo>
                  <a:lnTo>
                    <a:pt x="988" y="109"/>
                  </a:lnTo>
                  <a:lnTo>
                    <a:pt x="832" y="145"/>
                  </a:lnTo>
                  <a:lnTo>
                    <a:pt x="699" y="193"/>
                  </a:lnTo>
                  <a:lnTo>
                    <a:pt x="579" y="241"/>
                  </a:lnTo>
                  <a:lnTo>
                    <a:pt x="458" y="301"/>
                  </a:lnTo>
                  <a:lnTo>
                    <a:pt x="350" y="362"/>
                  </a:lnTo>
                  <a:lnTo>
                    <a:pt x="265" y="434"/>
                  </a:lnTo>
                  <a:lnTo>
                    <a:pt x="181" y="518"/>
                  </a:lnTo>
                  <a:lnTo>
                    <a:pt x="109" y="591"/>
                  </a:lnTo>
                  <a:lnTo>
                    <a:pt x="49" y="687"/>
                  </a:lnTo>
                  <a:lnTo>
                    <a:pt x="0" y="783"/>
                  </a:lnTo>
                  <a:lnTo>
                    <a:pt x="73" y="819"/>
                  </a:lnTo>
                  <a:lnTo>
                    <a:pt x="121" y="723"/>
                  </a:lnTo>
                  <a:lnTo>
                    <a:pt x="181" y="639"/>
                  </a:lnTo>
                  <a:lnTo>
                    <a:pt x="253" y="566"/>
                  </a:lnTo>
                  <a:lnTo>
                    <a:pt x="326" y="494"/>
                  </a:lnTo>
                  <a:lnTo>
                    <a:pt x="422" y="434"/>
                  </a:lnTo>
                  <a:lnTo>
                    <a:pt x="519" y="374"/>
                  </a:lnTo>
                  <a:lnTo>
                    <a:pt x="627" y="313"/>
                  </a:lnTo>
                  <a:lnTo>
                    <a:pt x="747" y="265"/>
                  </a:lnTo>
                  <a:lnTo>
                    <a:pt x="880" y="229"/>
                  </a:lnTo>
                  <a:lnTo>
                    <a:pt x="1025" y="181"/>
                  </a:lnTo>
                  <a:lnTo>
                    <a:pt x="1181" y="157"/>
                  </a:lnTo>
                  <a:lnTo>
                    <a:pt x="1338" y="133"/>
                  </a:lnTo>
                  <a:lnTo>
                    <a:pt x="1711" y="96"/>
                  </a:lnTo>
                  <a:lnTo>
                    <a:pt x="2121" y="84"/>
                  </a:lnTo>
                  <a:lnTo>
                    <a:pt x="2266" y="96"/>
                  </a:lnTo>
                  <a:lnTo>
                    <a:pt x="2422" y="109"/>
                  </a:lnTo>
                  <a:lnTo>
                    <a:pt x="2579" y="145"/>
                  </a:lnTo>
                  <a:lnTo>
                    <a:pt x="2724" y="181"/>
                  </a:lnTo>
                  <a:lnTo>
                    <a:pt x="2880" y="241"/>
                  </a:lnTo>
                  <a:lnTo>
                    <a:pt x="3025" y="313"/>
                  </a:lnTo>
                  <a:lnTo>
                    <a:pt x="3170" y="386"/>
                  </a:lnTo>
                  <a:lnTo>
                    <a:pt x="3314" y="482"/>
                  </a:lnTo>
                  <a:lnTo>
                    <a:pt x="3459" y="578"/>
                  </a:lnTo>
                  <a:lnTo>
                    <a:pt x="3591" y="699"/>
                  </a:lnTo>
                  <a:lnTo>
                    <a:pt x="3724" y="819"/>
                  </a:lnTo>
                  <a:lnTo>
                    <a:pt x="3856" y="952"/>
                  </a:lnTo>
                  <a:lnTo>
                    <a:pt x="3977" y="1085"/>
                  </a:lnTo>
                  <a:lnTo>
                    <a:pt x="4097" y="1241"/>
                  </a:lnTo>
                  <a:lnTo>
                    <a:pt x="4218" y="1398"/>
                  </a:lnTo>
                  <a:lnTo>
                    <a:pt x="4314" y="1579"/>
                  </a:lnTo>
                  <a:lnTo>
                    <a:pt x="4483" y="1868"/>
                  </a:lnTo>
                  <a:lnTo>
                    <a:pt x="4616" y="2181"/>
                  </a:lnTo>
                  <a:lnTo>
                    <a:pt x="4736" y="2494"/>
                  </a:lnTo>
                  <a:lnTo>
                    <a:pt x="4844" y="2832"/>
                  </a:lnTo>
                  <a:lnTo>
                    <a:pt x="4893" y="3061"/>
                  </a:lnTo>
                  <a:lnTo>
                    <a:pt x="4929" y="3278"/>
                  </a:lnTo>
                  <a:lnTo>
                    <a:pt x="4965" y="3507"/>
                  </a:lnTo>
                  <a:lnTo>
                    <a:pt x="4989" y="3736"/>
                  </a:lnTo>
                  <a:lnTo>
                    <a:pt x="5001" y="3977"/>
                  </a:lnTo>
                  <a:lnTo>
                    <a:pt x="5013" y="4206"/>
                  </a:lnTo>
                  <a:lnTo>
                    <a:pt x="5001" y="4447"/>
                  </a:lnTo>
                  <a:lnTo>
                    <a:pt x="4989" y="4675"/>
                  </a:lnTo>
                  <a:lnTo>
                    <a:pt x="4977" y="4748"/>
                  </a:lnTo>
                  <a:lnTo>
                    <a:pt x="4965" y="4820"/>
                  </a:lnTo>
                  <a:lnTo>
                    <a:pt x="4941" y="4892"/>
                  </a:lnTo>
                  <a:lnTo>
                    <a:pt x="4917" y="4953"/>
                  </a:lnTo>
                  <a:lnTo>
                    <a:pt x="4869" y="5013"/>
                  </a:lnTo>
                  <a:lnTo>
                    <a:pt x="4832" y="5073"/>
                  </a:lnTo>
                  <a:lnTo>
                    <a:pt x="4784" y="5133"/>
                  </a:lnTo>
                  <a:lnTo>
                    <a:pt x="4724" y="5182"/>
                  </a:lnTo>
                  <a:lnTo>
                    <a:pt x="4664" y="5218"/>
                  </a:lnTo>
                  <a:lnTo>
                    <a:pt x="4603" y="5254"/>
                  </a:lnTo>
                  <a:lnTo>
                    <a:pt x="4531" y="5290"/>
                  </a:lnTo>
                  <a:lnTo>
                    <a:pt x="4471" y="5302"/>
                  </a:lnTo>
                  <a:lnTo>
                    <a:pt x="4399" y="5326"/>
                  </a:lnTo>
                  <a:lnTo>
                    <a:pt x="4182" y="5326"/>
                  </a:lnTo>
                  <a:lnTo>
                    <a:pt x="4134" y="5314"/>
                  </a:lnTo>
                  <a:lnTo>
                    <a:pt x="4097" y="5615"/>
                  </a:lnTo>
                  <a:lnTo>
                    <a:pt x="4085" y="5688"/>
                  </a:lnTo>
                  <a:lnTo>
                    <a:pt x="4061" y="5760"/>
                  </a:lnTo>
                  <a:lnTo>
                    <a:pt x="4013" y="5820"/>
                  </a:lnTo>
                  <a:lnTo>
                    <a:pt x="3965" y="5868"/>
                  </a:lnTo>
                  <a:lnTo>
                    <a:pt x="3905" y="5905"/>
                  </a:lnTo>
                  <a:lnTo>
                    <a:pt x="3844" y="5929"/>
                  </a:lnTo>
                  <a:lnTo>
                    <a:pt x="3772" y="5953"/>
                  </a:lnTo>
                  <a:lnTo>
                    <a:pt x="3700" y="5953"/>
                  </a:lnTo>
                  <a:lnTo>
                    <a:pt x="3423" y="5929"/>
                  </a:lnTo>
                  <a:lnTo>
                    <a:pt x="3350" y="5917"/>
                  </a:lnTo>
                  <a:lnTo>
                    <a:pt x="3278" y="5893"/>
                  </a:lnTo>
                  <a:lnTo>
                    <a:pt x="3218" y="5856"/>
                  </a:lnTo>
                  <a:lnTo>
                    <a:pt x="3170" y="5808"/>
                  </a:lnTo>
                  <a:lnTo>
                    <a:pt x="3121" y="5760"/>
                  </a:lnTo>
                  <a:lnTo>
                    <a:pt x="3097" y="5700"/>
                  </a:lnTo>
                  <a:lnTo>
                    <a:pt x="3073" y="5627"/>
                  </a:lnTo>
                  <a:lnTo>
                    <a:pt x="3073" y="5555"/>
                  </a:lnTo>
                  <a:lnTo>
                    <a:pt x="3073" y="5519"/>
                  </a:lnTo>
                  <a:lnTo>
                    <a:pt x="2350" y="5423"/>
                  </a:lnTo>
                  <a:lnTo>
                    <a:pt x="2266" y="5411"/>
                  </a:lnTo>
                  <a:lnTo>
                    <a:pt x="2193" y="5374"/>
                  </a:lnTo>
                  <a:lnTo>
                    <a:pt x="2121" y="5326"/>
                  </a:lnTo>
                  <a:lnTo>
                    <a:pt x="2061" y="5266"/>
                  </a:lnTo>
                  <a:lnTo>
                    <a:pt x="2013" y="5206"/>
                  </a:lnTo>
                  <a:lnTo>
                    <a:pt x="1989" y="5121"/>
                  </a:lnTo>
                  <a:lnTo>
                    <a:pt x="1965" y="5049"/>
                  </a:lnTo>
                  <a:lnTo>
                    <a:pt x="1952" y="4953"/>
                  </a:lnTo>
                  <a:lnTo>
                    <a:pt x="1965" y="4916"/>
                  </a:lnTo>
                  <a:lnTo>
                    <a:pt x="1579" y="4868"/>
                  </a:lnTo>
                  <a:lnTo>
                    <a:pt x="1495" y="4844"/>
                  </a:lnTo>
                  <a:lnTo>
                    <a:pt x="1410" y="4808"/>
                  </a:lnTo>
                  <a:lnTo>
                    <a:pt x="1338" y="4760"/>
                  </a:lnTo>
                  <a:lnTo>
                    <a:pt x="1290" y="4700"/>
                  </a:lnTo>
                  <a:lnTo>
                    <a:pt x="1242" y="4627"/>
                  </a:lnTo>
                  <a:lnTo>
                    <a:pt x="1205" y="4555"/>
                  </a:lnTo>
                  <a:lnTo>
                    <a:pt x="1181" y="4471"/>
                  </a:lnTo>
                  <a:lnTo>
                    <a:pt x="1181" y="4374"/>
                  </a:lnTo>
                  <a:lnTo>
                    <a:pt x="1097" y="4362"/>
                  </a:lnTo>
                  <a:lnTo>
                    <a:pt x="1097" y="4471"/>
                  </a:lnTo>
                  <a:lnTo>
                    <a:pt x="1121" y="4579"/>
                  </a:lnTo>
                  <a:lnTo>
                    <a:pt x="1157" y="4675"/>
                  </a:lnTo>
                  <a:lnTo>
                    <a:pt x="1217" y="4760"/>
                  </a:lnTo>
                  <a:lnTo>
                    <a:pt x="1290" y="4832"/>
                  </a:lnTo>
                  <a:lnTo>
                    <a:pt x="1374" y="4892"/>
                  </a:lnTo>
                  <a:lnTo>
                    <a:pt x="1470" y="4929"/>
                  </a:lnTo>
                  <a:lnTo>
                    <a:pt x="1567" y="4953"/>
                  </a:lnTo>
                  <a:lnTo>
                    <a:pt x="1868" y="5001"/>
                  </a:lnTo>
                  <a:lnTo>
                    <a:pt x="1880" y="5097"/>
                  </a:lnTo>
                  <a:lnTo>
                    <a:pt x="1904" y="5182"/>
                  </a:lnTo>
                  <a:lnTo>
                    <a:pt x="1952" y="5266"/>
                  </a:lnTo>
                  <a:lnTo>
                    <a:pt x="2013" y="5338"/>
                  </a:lnTo>
                  <a:lnTo>
                    <a:pt x="2073" y="5398"/>
                  </a:lnTo>
                  <a:lnTo>
                    <a:pt x="2157" y="5459"/>
                  </a:lnTo>
                  <a:lnTo>
                    <a:pt x="2242" y="5495"/>
                  </a:lnTo>
                  <a:lnTo>
                    <a:pt x="2338" y="5507"/>
                  </a:lnTo>
                  <a:lnTo>
                    <a:pt x="2977" y="5591"/>
                  </a:lnTo>
                  <a:lnTo>
                    <a:pt x="3001" y="5676"/>
                  </a:lnTo>
                  <a:lnTo>
                    <a:pt x="3025" y="5760"/>
                  </a:lnTo>
                  <a:lnTo>
                    <a:pt x="3061" y="5820"/>
                  </a:lnTo>
                  <a:lnTo>
                    <a:pt x="3121" y="5893"/>
                  </a:lnTo>
                  <a:lnTo>
                    <a:pt x="3182" y="5941"/>
                  </a:lnTo>
                  <a:lnTo>
                    <a:pt x="3254" y="5977"/>
                  </a:lnTo>
                  <a:lnTo>
                    <a:pt x="3326" y="6001"/>
                  </a:lnTo>
                  <a:lnTo>
                    <a:pt x="3411" y="6025"/>
                  </a:lnTo>
                  <a:lnTo>
                    <a:pt x="3700" y="6037"/>
                  </a:lnTo>
                  <a:lnTo>
                    <a:pt x="3808" y="6037"/>
                  </a:lnTo>
                  <a:lnTo>
                    <a:pt x="3893" y="6013"/>
                  </a:lnTo>
                  <a:lnTo>
                    <a:pt x="3965" y="5977"/>
                  </a:lnTo>
                  <a:lnTo>
                    <a:pt x="4037" y="5929"/>
                  </a:lnTo>
                  <a:lnTo>
                    <a:pt x="4097" y="5868"/>
                  </a:lnTo>
                  <a:lnTo>
                    <a:pt x="4134" y="5796"/>
                  </a:lnTo>
                  <a:lnTo>
                    <a:pt x="4170" y="5712"/>
                  </a:lnTo>
                  <a:lnTo>
                    <a:pt x="4194" y="5627"/>
                  </a:lnTo>
                  <a:lnTo>
                    <a:pt x="4218" y="5411"/>
                  </a:lnTo>
                  <a:lnTo>
                    <a:pt x="4290" y="5423"/>
                  </a:lnTo>
                  <a:lnTo>
                    <a:pt x="4362" y="5411"/>
                  </a:lnTo>
                  <a:lnTo>
                    <a:pt x="4507" y="5386"/>
                  </a:lnTo>
                  <a:lnTo>
                    <a:pt x="4579" y="5362"/>
                  </a:lnTo>
                  <a:lnTo>
                    <a:pt x="4652" y="5326"/>
                  </a:lnTo>
                  <a:lnTo>
                    <a:pt x="4724" y="5290"/>
                  </a:lnTo>
                  <a:lnTo>
                    <a:pt x="4784" y="5242"/>
                  </a:lnTo>
                  <a:lnTo>
                    <a:pt x="4844" y="5194"/>
                  </a:lnTo>
                  <a:lnTo>
                    <a:pt x="4893" y="5133"/>
                  </a:lnTo>
                  <a:lnTo>
                    <a:pt x="4941" y="5073"/>
                  </a:lnTo>
                  <a:lnTo>
                    <a:pt x="4989" y="5001"/>
                  </a:lnTo>
                  <a:lnTo>
                    <a:pt x="5025" y="4929"/>
                  </a:lnTo>
                  <a:lnTo>
                    <a:pt x="5049" y="4844"/>
                  </a:lnTo>
                  <a:lnTo>
                    <a:pt x="5073" y="4772"/>
                  </a:lnTo>
                  <a:lnTo>
                    <a:pt x="5085" y="4688"/>
                  </a:lnTo>
                  <a:lnTo>
                    <a:pt x="5098" y="4447"/>
                  </a:lnTo>
                  <a:lnTo>
                    <a:pt x="5098" y="4206"/>
                  </a:lnTo>
                  <a:lnTo>
                    <a:pt x="5098" y="3965"/>
                  </a:lnTo>
                  <a:lnTo>
                    <a:pt x="5073" y="3736"/>
                  </a:lnTo>
                  <a:lnTo>
                    <a:pt x="5049" y="3495"/>
                  </a:lnTo>
                  <a:lnTo>
                    <a:pt x="5025" y="3266"/>
                  </a:lnTo>
                  <a:lnTo>
                    <a:pt x="4977" y="3037"/>
                  </a:lnTo>
                  <a:lnTo>
                    <a:pt x="4929" y="2808"/>
                  </a:lnTo>
                  <a:lnTo>
                    <a:pt x="4820" y="2470"/>
                  </a:lnTo>
                  <a:lnTo>
                    <a:pt x="4700" y="2145"/>
                  </a:lnTo>
                  <a:lnTo>
                    <a:pt x="4555" y="1832"/>
                  </a:lnTo>
                  <a:lnTo>
                    <a:pt x="4399" y="1530"/>
                  </a:lnTo>
                  <a:lnTo>
                    <a:pt x="4290" y="1350"/>
                  </a:lnTo>
                  <a:lnTo>
                    <a:pt x="4170" y="1193"/>
                  </a:lnTo>
                  <a:lnTo>
                    <a:pt x="4049" y="1036"/>
                  </a:lnTo>
                  <a:lnTo>
                    <a:pt x="3917" y="880"/>
                  </a:lnTo>
                  <a:lnTo>
                    <a:pt x="3784" y="747"/>
                  </a:lnTo>
                  <a:lnTo>
                    <a:pt x="3652" y="627"/>
                  </a:lnTo>
                  <a:lnTo>
                    <a:pt x="3507" y="506"/>
                  </a:lnTo>
                  <a:lnTo>
                    <a:pt x="3362" y="398"/>
                  </a:lnTo>
                  <a:lnTo>
                    <a:pt x="3218" y="313"/>
                  </a:lnTo>
                  <a:lnTo>
                    <a:pt x="3061" y="229"/>
                  </a:lnTo>
                  <a:lnTo>
                    <a:pt x="2904" y="157"/>
                  </a:lnTo>
                  <a:lnTo>
                    <a:pt x="2748" y="96"/>
                  </a:lnTo>
                  <a:lnTo>
                    <a:pt x="2591" y="60"/>
                  </a:lnTo>
                  <a:lnTo>
                    <a:pt x="2434" y="24"/>
                  </a:lnTo>
                  <a:lnTo>
                    <a:pt x="2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8"/>
            <p:cNvSpPr/>
            <p:nvPr/>
          </p:nvSpPr>
          <p:spPr>
            <a:xfrm>
              <a:off x="1826528" y="3495885"/>
              <a:ext cx="13999" cy="123964"/>
            </a:xfrm>
            <a:custGeom>
              <a:avLst/>
              <a:gdLst/>
              <a:ahLst/>
              <a:cxnLst/>
              <a:rect l="l" t="t" r="r" b="b"/>
              <a:pathLst>
                <a:path w="290" h="2568" extrusionOk="0">
                  <a:moveTo>
                    <a:pt x="85" y="1"/>
                  </a:moveTo>
                  <a:lnTo>
                    <a:pt x="1" y="25"/>
                  </a:lnTo>
                  <a:lnTo>
                    <a:pt x="37" y="218"/>
                  </a:lnTo>
                  <a:lnTo>
                    <a:pt x="85" y="447"/>
                  </a:lnTo>
                  <a:lnTo>
                    <a:pt x="121" y="736"/>
                  </a:lnTo>
                  <a:lnTo>
                    <a:pt x="169" y="1109"/>
                  </a:lnTo>
                  <a:lnTo>
                    <a:pt x="194" y="1543"/>
                  </a:lnTo>
                  <a:lnTo>
                    <a:pt x="206" y="2025"/>
                  </a:lnTo>
                  <a:lnTo>
                    <a:pt x="194" y="2555"/>
                  </a:lnTo>
                  <a:lnTo>
                    <a:pt x="278" y="2567"/>
                  </a:lnTo>
                  <a:lnTo>
                    <a:pt x="290" y="2290"/>
                  </a:lnTo>
                  <a:lnTo>
                    <a:pt x="290" y="2025"/>
                  </a:lnTo>
                  <a:lnTo>
                    <a:pt x="278" y="1531"/>
                  </a:lnTo>
                  <a:lnTo>
                    <a:pt x="254" y="1097"/>
                  </a:lnTo>
                  <a:lnTo>
                    <a:pt x="218" y="724"/>
                  </a:lnTo>
                  <a:lnTo>
                    <a:pt x="169" y="422"/>
                  </a:lnTo>
                  <a:lnTo>
                    <a:pt x="133" y="19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8"/>
            <p:cNvSpPr/>
            <p:nvPr/>
          </p:nvSpPr>
          <p:spPr>
            <a:xfrm>
              <a:off x="1772461" y="3492409"/>
              <a:ext cx="13999" cy="136177"/>
            </a:xfrm>
            <a:custGeom>
              <a:avLst/>
              <a:gdLst/>
              <a:ahLst/>
              <a:cxnLst/>
              <a:rect l="l" t="t" r="r" b="b"/>
              <a:pathLst>
                <a:path w="290" h="2821" extrusionOk="0">
                  <a:moveTo>
                    <a:pt x="72" y="0"/>
                  </a:moveTo>
                  <a:lnTo>
                    <a:pt x="0" y="37"/>
                  </a:lnTo>
                  <a:lnTo>
                    <a:pt x="12" y="73"/>
                  </a:lnTo>
                  <a:lnTo>
                    <a:pt x="48" y="157"/>
                  </a:lnTo>
                  <a:lnTo>
                    <a:pt x="84" y="338"/>
                  </a:lnTo>
                  <a:lnTo>
                    <a:pt x="133" y="591"/>
                  </a:lnTo>
                  <a:lnTo>
                    <a:pt x="169" y="952"/>
                  </a:lnTo>
                  <a:lnTo>
                    <a:pt x="193" y="1446"/>
                  </a:lnTo>
                  <a:lnTo>
                    <a:pt x="193" y="1736"/>
                  </a:lnTo>
                  <a:lnTo>
                    <a:pt x="193" y="2061"/>
                  </a:lnTo>
                  <a:lnTo>
                    <a:pt x="181" y="2422"/>
                  </a:lnTo>
                  <a:lnTo>
                    <a:pt x="157" y="2820"/>
                  </a:lnTo>
                  <a:lnTo>
                    <a:pt x="253" y="2820"/>
                  </a:lnTo>
                  <a:lnTo>
                    <a:pt x="265" y="2422"/>
                  </a:lnTo>
                  <a:lnTo>
                    <a:pt x="277" y="2049"/>
                  </a:lnTo>
                  <a:lnTo>
                    <a:pt x="289" y="1724"/>
                  </a:lnTo>
                  <a:lnTo>
                    <a:pt x="289" y="1422"/>
                  </a:lnTo>
                  <a:lnTo>
                    <a:pt x="265" y="928"/>
                  </a:lnTo>
                  <a:lnTo>
                    <a:pt x="217" y="567"/>
                  </a:lnTo>
                  <a:lnTo>
                    <a:pt x="181" y="302"/>
                  </a:lnTo>
                  <a:lnTo>
                    <a:pt x="133" y="121"/>
                  </a:lnTo>
                  <a:lnTo>
                    <a:pt x="96" y="2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8"/>
            <p:cNvSpPr/>
            <p:nvPr/>
          </p:nvSpPr>
          <p:spPr>
            <a:xfrm>
              <a:off x="1726505" y="3496464"/>
              <a:ext cx="7579" cy="103593"/>
            </a:xfrm>
            <a:custGeom>
              <a:avLst/>
              <a:gdLst/>
              <a:ahLst/>
              <a:cxnLst/>
              <a:rect l="l" t="t" r="r" b="b"/>
              <a:pathLst>
                <a:path w="157" h="2146" extrusionOk="0">
                  <a:moveTo>
                    <a:pt x="84" y="1"/>
                  </a:moveTo>
                  <a:lnTo>
                    <a:pt x="0" y="13"/>
                  </a:lnTo>
                  <a:lnTo>
                    <a:pt x="24" y="157"/>
                  </a:lnTo>
                  <a:lnTo>
                    <a:pt x="36" y="326"/>
                  </a:lnTo>
                  <a:lnTo>
                    <a:pt x="60" y="567"/>
                  </a:lnTo>
                  <a:lnTo>
                    <a:pt x="60" y="868"/>
                  </a:lnTo>
                  <a:lnTo>
                    <a:pt x="60" y="1230"/>
                  </a:lnTo>
                  <a:lnTo>
                    <a:pt x="48" y="1652"/>
                  </a:lnTo>
                  <a:lnTo>
                    <a:pt x="0" y="2134"/>
                  </a:lnTo>
                  <a:lnTo>
                    <a:pt x="84" y="2146"/>
                  </a:lnTo>
                  <a:lnTo>
                    <a:pt x="133" y="1652"/>
                  </a:lnTo>
                  <a:lnTo>
                    <a:pt x="145" y="1230"/>
                  </a:lnTo>
                  <a:lnTo>
                    <a:pt x="157" y="856"/>
                  </a:lnTo>
                  <a:lnTo>
                    <a:pt x="145" y="555"/>
                  </a:lnTo>
                  <a:lnTo>
                    <a:pt x="133" y="314"/>
                  </a:lnTo>
                  <a:lnTo>
                    <a:pt x="109" y="14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8"/>
            <p:cNvSpPr/>
            <p:nvPr/>
          </p:nvSpPr>
          <p:spPr>
            <a:xfrm>
              <a:off x="658501" y="1199944"/>
              <a:ext cx="2294199" cy="547410"/>
            </a:xfrm>
            <a:custGeom>
              <a:avLst/>
              <a:gdLst/>
              <a:ahLst/>
              <a:cxnLst/>
              <a:rect l="l" t="t" r="r" b="b"/>
              <a:pathLst>
                <a:path w="47526" h="11340" extrusionOk="0">
                  <a:moveTo>
                    <a:pt x="21148" y="0"/>
                  </a:moveTo>
                  <a:lnTo>
                    <a:pt x="20871" y="24"/>
                  </a:lnTo>
                  <a:lnTo>
                    <a:pt x="20594" y="48"/>
                  </a:lnTo>
                  <a:lnTo>
                    <a:pt x="20329" y="97"/>
                  </a:lnTo>
                  <a:lnTo>
                    <a:pt x="20052" y="145"/>
                  </a:lnTo>
                  <a:lnTo>
                    <a:pt x="19786" y="217"/>
                  </a:lnTo>
                  <a:lnTo>
                    <a:pt x="19533" y="289"/>
                  </a:lnTo>
                  <a:lnTo>
                    <a:pt x="19268" y="386"/>
                  </a:lnTo>
                  <a:lnTo>
                    <a:pt x="19015" y="482"/>
                  </a:lnTo>
                  <a:lnTo>
                    <a:pt x="18762" y="603"/>
                  </a:lnTo>
                  <a:lnTo>
                    <a:pt x="18521" y="723"/>
                  </a:lnTo>
                  <a:lnTo>
                    <a:pt x="18280" y="856"/>
                  </a:lnTo>
                  <a:lnTo>
                    <a:pt x="18051" y="1000"/>
                  </a:lnTo>
                  <a:lnTo>
                    <a:pt x="17822" y="1157"/>
                  </a:lnTo>
                  <a:lnTo>
                    <a:pt x="17593" y="1314"/>
                  </a:lnTo>
                  <a:lnTo>
                    <a:pt x="17376" y="1482"/>
                  </a:lnTo>
                  <a:lnTo>
                    <a:pt x="17172" y="1663"/>
                  </a:lnTo>
                  <a:lnTo>
                    <a:pt x="16967" y="1856"/>
                  </a:lnTo>
                  <a:lnTo>
                    <a:pt x="16762" y="2049"/>
                  </a:lnTo>
                  <a:lnTo>
                    <a:pt x="16581" y="2254"/>
                  </a:lnTo>
                  <a:lnTo>
                    <a:pt x="16388" y="2458"/>
                  </a:lnTo>
                  <a:lnTo>
                    <a:pt x="16220" y="2675"/>
                  </a:lnTo>
                  <a:lnTo>
                    <a:pt x="16051" y="2904"/>
                  </a:lnTo>
                  <a:lnTo>
                    <a:pt x="15882" y="3133"/>
                  </a:lnTo>
                  <a:lnTo>
                    <a:pt x="15726" y="3362"/>
                  </a:lnTo>
                  <a:lnTo>
                    <a:pt x="15581" y="3603"/>
                  </a:lnTo>
                  <a:lnTo>
                    <a:pt x="15448" y="3844"/>
                  </a:lnTo>
                  <a:lnTo>
                    <a:pt x="15316" y="4097"/>
                  </a:lnTo>
                  <a:lnTo>
                    <a:pt x="15195" y="4350"/>
                  </a:lnTo>
                  <a:lnTo>
                    <a:pt x="15087" y="4603"/>
                  </a:lnTo>
                  <a:lnTo>
                    <a:pt x="14990" y="4868"/>
                  </a:lnTo>
                  <a:lnTo>
                    <a:pt x="14894" y="5134"/>
                  </a:lnTo>
                  <a:lnTo>
                    <a:pt x="14810" y="5399"/>
                  </a:lnTo>
                  <a:lnTo>
                    <a:pt x="14737" y="5664"/>
                  </a:lnTo>
                  <a:lnTo>
                    <a:pt x="14677" y="5929"/>
                  </a:lnTo>
                  <a:lnTo>
                    <a:pt x="14496" y="5784"/>
                  </a:lnTo>
                  <a:lnTo>
                    <a:pt x="14292" y="5640"/>
                  </a:lnTo>
                  <a:lnTo>
                    <a:pt x="14087" y="5507"/>
                  </a:lnTo>
                  <a:lnTo>
                    <a:pt x="13870" y="5387"/>
                  </a:lnTo>
                  <a:lnTo>
                    <a:pt x="13653" y="5278"/>
                  </a:lnTo>
                  <a:lnTo>
                    <a:pt x="13436" y="5194"/>
                  </a:lnTo>
                  <a:lnTo>
                    <a:pt x="13195" y="5109"/>
                  </a:lnTo>
                  <a:lnTo>
                    <a:pt x="12966" y="5037"/>
                  </a:lnTo>
                  <a:lnTo>
                    <a:pt x="12725" y="4977"/>
                  </a:lnTo>
                  <a:lnTo>
                    <a:pt x="12484" y="4929"/>
                  </a:lnTo>
                  <a:lnTo>
                    <a:pt x="12243" y="4905"/>
                  </a:lnTo>
                  <a:lnTo>
                    <a:pt x="12002" y="4881"/>
                  </a:lnTo>
                  <a:lnTo>
                    <a:pt x="11761" y="4881"/>
                  </a:lnTo>
                  <a:lnTo>
                    <a:pt x="11520" y="4893"/>
                  </a:lnTo>
                  <a:lnTo>
                    <a:pt x="11279" y="4917"/>
                  </a:lnTo>
                  <a:lnTo>
                    <a:pt x="11038" y="4953"/>
                  </a:lnTo>
                  <a:lnTo>
                    <a:pt x="10857" y="4989"/>
                  </a:lnTo>
                  <a:lnTo>
                    <a:pt x="10677" y="5037"/>
                  </a:lnTo>
                  <a:lnTo>
                    <a:pt x="10496" y="5085"/>
                  </a:lnTo>
                  <a:lnTo>
                    <a:pt x="10315" y="5146"/>
                  </a:lnTo>
                  <a:lnTo>
                    <a:pt x="10146" y="5218"/>
                  </a:lnTo>
                  <a:lnTo>
                    <a:pt x="9978" y="5290"/>
                  </a:lnTo>
                  <a:lnTo>
                    <a:pt x="9821" y="5375"/>
                  </a:lnTo>
                  <a:lnTo>
                    <a:pt x="9652" y="5471"/>
                  </a:lnTo>
                  <a:lnTo>
                    <a:pt x="9496" y="5567"/>
                  </a:lnTo>
                  <a:lnTo>
                    <a:pt x="9351" y="5676"/>
                  </a:lnTo>
                  <a:lnTo>
                    <a:pt x="9206" y="5796"/>
                  </a:lnTo>
                  <a:lnTo>
                    <a:pt x="9074" y="5917"/>
                  </a:lnTo>
                  <a:lnTo>
                    <a:pt x="8941" y="6049"/>
                  </a:lnTo>
                  <a:lnTo>
                    <a:pt x="8821" y="6182"/>
                  </a:lnTo>
                  <a:lnTo>
                    <a:pt x="8700" y="6327"/>
                  </a:lnTo>
                  <a:lnTo>
                    <a:pt x="8592" y="6471"/>
                  </a:lnTo>
                  <a:lnTo>
                    <a:pt x="8496" y="6628"/>
                  </a:lnTo>
                  <a:lnTo>
                    <a:pt x="8399" y="6796"/>
                  </a:lnTo>
                  <a:lnTo>
                    <a:pt x="8315" y="6965"/>
                  </a:lnTo>
                  <a:lnTo>
                    <a:pt x="8242" y="7146"/>
                  </a:lnTo>
                  <a:lnTo>
                    <a:pt x="8182" y="7327"/>
                  </a:lnTo>
                  <a:lnTo>
                    <a:pt x="8122" y="7507"/>
                  </a:lnTo>
                  <a:lnTo>
                    <a:pt x="8074" y="7700"/>
                  </a:lnTo>
                  <a:lnTo>
                    <a:pt x="8038" y="7893"/>
                  </a:lnTo>
                  <a:lnTo>
                    <a:pt x="8026" y="8074"/>
                  </a:lnTo>
                  <a:lnTo>
                    <a:pt x="8014" y="8267"/>
                  </a:lnTo>
                  <a:lnTo>
                    <a:pt x="8014" y="8459"/>
                  </a:lnTo>
                  <a:lnTo>
                    <a:pt x="8026" y="8640"/>
                  </a:lnTo>
                  <a:lnTo>
                    <a:pt x="8062" y="8833"/>
                  </a:lnTo>
                  <a:lnTo>
                    <a:pt x="8098" y="9002"/>
                  </a:lnTo>
                  <a:lnTo>
                    <a:pt x="8158" y="9182"/>
                  </a:lnTo>
                  <a:lnTo>
                    <a:pt x="8230" y="9351"/>
                  </a:lnTo>
                  <a:lnTo>
                    <a:pt x="7977" y="9219"/>
                  </a:lnTo>
                  <a:lnTo>
                    <a:pt x="7712" y="9110"/>
                  </a:lnTo>
                  <a:lnTo>
                    <a:pt x="7447" y="9014"/>
                  </a:lnTo>
                  <a:lnTo>
                    <a:pt x="7182" y="8917"/>
                  </a:lnTo>
                  <a:lnTo>
                    <a:pt x="6905" y="8833"/>
                  </a:lnTo>
                  <a:lnTo>
                    <a:pt x="6628" y="8773"/>
                  </a:lnTo>
                  <a:lnTo>
                    <a:pt x="6351" y="8712"/>
                  </a:lnTo>
                  <a:lnTo>
                    <a:pt x="6073" y="8676"/>
                  </a:lnTo>
                  <a:lnTo>
                    <a:pt x="5784" y="8640"/>
                  </a:lnTo>
                  <a:lnTo>
                    <a:pt x="5507" y="8616"/>
                  </a:lnTo>
                  <a:lnTo>
                    <a:pt x="4929" y="8616"/>
                  </a:lnTo>
                  <a:lnTo>
                    <a:pt x="4652" y="8628"/>
                  </a:lnTo>
                  <a:lnTo>
                    <a:pt x="4362" y="8664"/>
                  </a:lnTo>
                  <a:lnTo>
                    <a:pt x="4085" y="8700"/>
                  </a:lnTo>
                  <a:lnTo>
                    <a:pt x="3808" y="8749"/>
                  </a:lnTo>
                  <a:lnTo>
                    <a:pt x="3531" y="8821"/>
                  </a:lnTo>
                  <a:lnTo>
                    <a:pt x="3254" y="8905"/>
                  </a:lnTo>
                  <a:lnTo>
                    <a:pt x="2977" y="9014"/>
                  </a:lnTo>
                  <a:lnTo>
                    <a:pt x="2712" y="9122"/>
                  </a:lnTo>
                  <a:lnTo>
                    <a:pt x="2458" y="9255"/>
                  </a:lnTo>
                  <a:lnTo>
                    <a:pt x="2193" y="9399"/>
                  </a:lnTo>
                  <a:lnTo>
                    <a:pt x="1952" y="9556"/>
                  </a:lnTo>
                  <a:lnTo>
                    <a:pt x="1699" y="9725"/>
                  </a:lnTo>
                  <a:lnTo>
                    <a:pt x="1458" y="9893"/>
                  </a:lnTo>
                  <a:lnTo>
                    <a:pt x="1229" y="10086"/>
                  </a:lnTo>
                  <a:lnTo>
                    <a:pt x="1000" y="10279"/>
                  </a:lnTo>
                  <a:lnTo>
                    <a:pt x="784" y="10484"/>
                  </a:lnTo>
                  <a:lnTo>
                    <a:pt x="579" y="10689"/>
                  </a:lnTo>
                  <a:lnTo>
                    <a:pt x="374" y="10894"/>
                  </a:lnTo>
                  <a:lnTo>
                    <a:pt x="181" y="11110"/>
                  </a:lnTo>
                  <a:lnTo>
                    <a:pt x="0" y="11339"/>
                  </a:lnTo>
                  <a:lnTo>
                    <a:pt x="47526" y="11339"/>
                  </a:lnTo>
                  <a:lnTo>
                    <a:pt x="47309" y="11098"/>
                  </a:lnTo>
                  <a:lnTo>
                    <a:pt x="47080" y="10869"/>
                  </a:lnTo>
                  <a:lnTo>
                    <a:pt x="46839" y="10640"/>
                  </a:lnTo>
                  <a:lnTo>
                    <a:pt x="46586" y="10424"/>
                  </a:lnTo>
                  <a:lnTo>
                    <a:pt x="46321" y="10219"/>
                  </a:lnTo>
                  <a:lnTo>
                    <a:pt x="46055" y="10014"/>
                  </a:lnTo>
                  <a:lnTo>
                    <a:pt x="45766" y="9821"/>
                  </a:lnTo>
                  <a:lnTo>
                    <a:pt x="45477" y="9640"/>
                  </a:lnTo>
                  <a:lnTo>
                    <a:pt x="45188" y="9472"/>
                  </a:lnTo>
                  <a:lnTo>
                    <a:pt x="44875" y="9315"/>
                  </a:lnTo>
                  <a:lnTo>
                    <a:pt x="44573" y="9170"/>
                  </a:lnTo>
                  <a:lnTo>
                    <a:pt x="44260" y="9038"/>
                  </a:lnTo>
                  <a:lnTo>
                    <a:pt x="43959" y="8917"/>
                  </a:lnTo>
                  <a:lnTo>
                    <a:pt x="43645" y="8809"/>
                  </a:lnTo>
                  <a:lnTo>
                    <a:pt x="43332" y="8724"/>
                  </a:lnTo>
                  <a:lnTo>
                    <a:pt x="43019" y="8652"/>
                  </a:lnTo>
                  <a:lnTo>
                    <a:pt x="42718" y="8604"/>
                  </a:lnTo>
                  <a:lnTo>
                    <a:pt x="42404" y="8556"/>
                  </a:lnTo>
                  <a:lnTo>
                    <a:pt x="42103" y="8520"/>
                  </a:lnTo>
                  <a:lnTo>
                    <a:pt x="41790" y="8483"/>
                  </a:lnTo>
                  <a:lnTo>
                    <a:pt x="41488" y="8471"/>
                  </a:lnTo>
                  <a:lnTo>
                    <a:pt x="40886" y="8471"/>
                  </a:lnTo>
                  <a:lnTo>
                    <a:pt x="40585" y="8496"/>
                  </a:lnTo>
                  <a:lnTo>
                    <a:pt x="40296" y="8532"/>
                  </a:lnTo>
                  <a:lnTo>
                    <a:pt x="39994" y="8580"/>
                  </a:lnTo>
                  <a:lnTo>
                    <a:pt x="39705" y="8628"/>
                  </a:lnTo>
                  <a:lnTo>
                    <a:pt x="39416" y="8712"/>
                  </a:lnTo>
                  <a:lnTo>
                    <a:pt x="39127" y="8797"/>
                  </a:lnTo>
                  <a:lnTo>
                    <a:pt x="38837" y="8893"/>
                  </a:lnTo>
                  <a:lnTo>
                    <a:pt x="38548" y="9014"/>
                  </a:lnTo>
                  <a:lnTo>
                    <a:pt x="38271" y="9146"/>
                  </a:lnTo>
                  <a:lnTo>
                    <a:pt x="38271" y="8917"/>
                  </a:lnTo>
                  <a:lnTo>
                    <a:pt x="38259" y="8700"/>
                  </a:lnTo>
                  <a:lnTo>
                    <a:pt x="38235" y="8471"/>
                  </a:lnTo>
                  <a:lnTo>
                    <a:pt x="38211" y="8255"/>
                  </a:lnTo>
                  <a:lnTo>
                    <a:pt x="38175" y="8026"/>
                  </a:lnTo>
                  <a:lnTo>
                    <a:pt x="38139" y="7809"/>
                  </a:lnTo>
                  <a:lnTo>
                    <a:pt x="38090" y="7592"/>
                  </a:lnTo>
                  <a:lnTo>
                    <a:pt x="38030" y="7375"/>
                  </a:lnTo>
                  <a:lnTo>
                    <a:pt x="37958" y="7158"/>
                  </a:lnTo>
                  <a:lnTo>
                    <a:pt x="37886" y="6941"/>
                  </a:lnTo>
                  <a:lnTo>
                    <a:pt x="37813" y="6736"/>
                  </a:lnTo>
                  <a:lnTo>
                    <a:pt x="37717" y="6519"/>
                  </a:lnTo>
                  <a:lnTo>
                    <a:pt x="37632" y="6314"/>
                  </a:lnTo>
                  <a:lnTo>
                    <a:pt x="37524" y="6122"/>
                  </a:lnTo>
                  <a:lnTo>
                    <a:pt x="37416" y="5917"/>
                  </a:lnTo>
                  <a:lnTo>
                    <a:pt x="37307" y="5724"/>
                  </a:lnTo>
                  <a:lnTo>
                    <a:pt x="37187" y="5531"/>
                  </a:lnTo>
                  <a:lnTo>
                    <a:pt x="37054" y="5350"/>
                  </a:lnTo>
                  <a:lnTo>
                    <a:pt x="36922" y="5170"/>
                  </a:lnTo>
                  <a:lnTo>
                    <a:pt x="36789" y="4989"/>
                  </a:lnTo>
                  <a:lnTo>
                    <a:pt x="36644" y="4808"/>
                  </a:lnTo>
                  <a:lnTo>
                    <a:pt x="36488" y="4652"/>
                  </a:lnTo>
                  <a:lnTo>
                    <a:pt x="36331" y="4483"/>
                  </a:lnTo>
                  <a:lnTo>
                    <a:pt x="36174" y="4326"/>
                  </a:lnTo>
                  <a:lnTo>
                    <a:pt x="36006" y="4182"/>
                  </a:lnTo>
                  <a:lnTo>
                    <a:pt x="35837" y="4037"/>
                  </a:lnTo>
                  <a:lnTo>
                    <a:pt x="35656" y="3892"/>
                  </a:lnTo>
                  <a:lnTo>
                    <a:pt x="35476" y="3760"/>
                  </a:lnTo>
                  <a:lnTo>
                    <a:pt x="35295" y="3639"/>
                  </a:lnTo>
                  <a:lnTo>
                    <a:pt x="35102" y="3519"/>
                  </a:lnTo>
                  <a:lnTo>
                    <a:pt x="34897" y="3398"/>
                  </a:lnTo>
                  <a:lnTo>
                    <a:pt x="34704" y="3302"/>
                  </a:lnTo>
                  <a:lnTo>
                    <a:pt x="34499" y="3206"/>
                  </a:lnTo>
                  <a:lnTo>
                    <a:pt x="34295" y="3109"/>
                  </a:lnTo>
                  <a:lnTo>
                    <a:pt x="34078" y="3037"/>
                  </a:lnTo>
                  <a:lnTo>
                    <a:pt x="33873" y="2965"/>
                  </a:lnTo>
                  <a:lnTo>
                    <a:pt x="33656" y="2892"/>
                  </a:lnTo>
                  <a:lnTo>
                    <a:pt x="33439" y="2832"/>
                  </a:lnTo>
                  <a:lnTo>
                    <a:pt x="33222" y="2784"/>
                  </a:lnTo>
                  <a:lnTo>
                    <a:pt x="33005" y="2748"/>
                  </a:lnTo>
                  <a:lnTo>
                    <a:pt x="32776" y="2712"/>
                  </a:lnTo>
                  <a:lnTo>
                    <a:pt x="32559" y="2675"/>
                  </a:lnTo>
                  <a:lnTo>
                    <a:pt x="32330" y="2663"/>
                  </a:lnTo>
                  <a:lnTo>
                    <a:pt x="32114" y="2651"/>
                  </a:lnTo>
                  <a:lnTo>
                    <a:pt x="31656" y="2651"/>
                  </a:lnTo>
                  <a:lnTo>
                    <a:pt x="31439" y="2663"/>
                  </a:lnTo>
                  <a:lnTo>
                    <a:pt x="31210" y="2675"/>
                  </a:lnTo>
                  <a:lnTo>
                    <a:pt x="30993" y="2699"/>
                  </a:lnTo>
                  <a:lnTo>
                    <a:pt x="30764" y="2736"/>
                  </a:lnTo>
                  <a:lnTo>
                    <a:pt x="30547" y="2772"/>
                  </a:lnTo>
                  <a:lnTo>
                    <a:pt x="30330" y="2820"/>
                  </a:lnTo>
                  <a:lnTo>
                    <a:pt x="30113" y="2880"/>
                  </a:lnTo>
                  <a:lnTo>
                    <a:pt x="29896" y="2940"/>
                  </a:lnTo>
                  <a:lnTo>
                    <a:pt x="29679" y="3013"/>
                  </a:lnTo>
                  <a:lnTo>
                    <a:pt x="29475" y="3085"/>
                  </a:lnTo>
                  <a:lnTo>
                    <a:pt x="29270" y="3169"/>
                  </a:lnTo>
                  <a:lnTo>
                    <a:pt x="29065" y="3266"/>
                  </a:lnTo>
                  <a:lnTo>
                    <a:pt x="28860" y="3362"/>
                  </a:lnTo>
                  <a:lnTo>
                    <a:pt x="28667" y="3471"/>
                  </a:lnTo>
                  <a:lnTo>
                    <a:pt x="28474" y="3591"/>
                  </a:lnTo>
                  <a:lnTo>
                    <a:pt x="28282" y="3712"/>
                  </a:lnTo>
                  <a:lnTo>
                    <a:pt x="28089" y="3832"/>
                  </a:lnTo>
                  <a:lnTo>
                    <a:pt x="27920" y="3965"/>
                  </a:lnTo>
                  <a:lnTo>
                    <a:pt x="27788" y="3724"/>
                  </a:lnTo>
                  <a:lnTo>
                    <a:pt x="27643" y="3483"/>
                  </a:lnTo>
                  <a:lnTo>
                    <a:pt x="27498" y="3254"/>
                  </a:lnTo>
                  <a:lnTo>
                    <a:pt x="27342" y="3025"/>
                  </a:lnTo>
                  <a:lnTo>
                    <a:pt x="27173" y="2808"/>
                  </a:lnTo>
                  <a:lnTo>
                    <a:pt x="27004" y="2591"/>
                  </a:lnTo>
                  <a:lnTo>
                    <a:pt x="26824" y="2386"/>
                  </a:lnTo>
                  <a:lnTo>
                    <a:pt x="26631" y="2193"/>
                  </a:lnTo>
                  <a:lnTo>
                    <a:pt x="26426" y="2001"/>
                  </a:lnTo>
                  <a:lnTo>
                    <a:pt x="26221" y="1808"/>
                  </a:lnTo>
                  <a:lnTo>
                    <a:pt x="26016" y="1639"/>
                  </a:lnTo>
                  <a:lnTo>
                    <a:pt x="25799" y="1470"/>
                  </a:lnTo>
                  <a:lnTo>
                    <a:pt x="25570" y="1314"/>
                  </a:lnTo>
                  <a:lnTo>
                    <a:pt x="25341" y="1157"/>
                  </a:lnTo>
                  <a:lnTo>
                    <a:pt x="25100" y="1012"/>
                  </a:lnTo>
                  <a:lnTo>
                    <a:pt x="24859" y="880"/>
                  </a:lnTo>
                  <a:lnTo>
                    <a:pt x="24618" y="747"/>
                  </a:lnTo>
                  <a:lnTo>
                    <a:pt x="24365" y="639"/>
                  </a:lnTo>
                  <a:lnTo>
                    <a:pt x="24112" y="530"/>
                  </a:lnTo>
                  <a:lnTo>
                    <a:pt x="23859" y="434"/>
                  </a:lnTo>
                  <a:lnTo>
                    <a:pt x="23594" y="338"/>
                  </a:lnTo>
                  <a:lnTo>
                    <a:pt x="23329" y="265"/>
                  </a:lnTo>
                  <a:lnTo>
                    <a:pt x="23064" y="193"/>
                  </a:lnTo>
                  <a:lnTo>
                    <a:pt x="22787" y="133"/>
                  </a:lnTo>
                  <a:lnTo>
                    <a:pt x="22522" y="85"/>
                  </a:lnTo>
                  <a:lnTo>
                    <a:pt x="22245" y="48"/>
                  </a:lnTo>
                  <a:lnTo>
                    <a:pt x="21980" y="24"/>
                  </a:lnTo>
                  <a:lnTo>
                    <a:pt x="217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8"/>
            <p:cNvSpPr/>
            <p:nvPr/>
          </p:nvSpPr>
          <p:spPr>
            <a:xfrm>
              <a:off x="1068585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6" y="2446"/>
                  </a:lnTo>
                  <a:lnTo>
                    <a:pt x="880" y="2470"/>
                  </a:lnTo>
                  <a:lnTo>
                    <a:pt x="965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38" y="2265"/>
                  </a:lnTo>
                  <a:lnTo>
                    <a:pt x="1374" y="2181"/>
                  </a:lnTo>
                  <a:lnTo>
                    <a:pt x="1398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62" y="1844"/>
                  </a:lnTo>
                  <a:lnTo>
                    <a:pt x="1266" y="1651"/>
                  </a:lnTo>
                  <a:lnTo>
                    <a:pt x="1169" y="1470"/>
                  </a:lnTo>
                  <a:lnTo>
                    <a:pt x="1061" y="1301"/>
                  </a:lnTo>
                  <a:lnTo>
                    <a:pt x="952" y="1133"/>
                  </a:lnTo>
                  <a:lnTo>
                    <a:pt x="724" y="819"/>
                  </a:lnTo>
                  <a:lnTo>
                    <a:pt x="507" y="542"/>
                  </a:lnTo>
                  <a:lnTo>
                    <a:pt x="314" y="313"/>
                  </a:lnTo>
                  <a:lnTo>
                    <a:pt x="157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1360012" y="217719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96" y="2459"/>
                  </a:lnTo>
                  <a:lnTo>
                    <a:pt x="868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8"/>
            <p:cNvSpPr/>
            <p:nvPr/>
          </p:nvSpPr>
          <p:spPr>
            <a:xfrm>
              <a:off x="991202" y="2323174"/>
              <a:ext cx="66954" cy="120488"/>
            </a:xfrm>
            <a:custGeom>
              <a:avLst/>
              <a:gdLst/>
              <a:ahLst/>
              <a:cxnLst/>
              <a:rect l="l" t="t" r="r" b="b"/>
              <a:pathLst>
                <a:path w="1387" h="2496" extrusionOk="0">
                  <a:moveTo>
                    <a:pt x="1" y="1"/>
                  </a:moveTo>
                  <a:lnTo>
                    <a:pt x="13" y="218"/>
                  </a:lnTo>
                  <a:lnTo>
                    <a:pt x="49" y="447"/>
                  </a:lnTo>
                  <a:lnTo>
                    <a:pt x="85" y="748"/>
                  </a:lnTo>
                  <a:lnTo>
                    <a:pt x="158" y="1085"/>
                  </a:lnTo>
                  <a:lnTo>
                    <a:pt x="254" y="1459"/>
                  </a:lnTo>
                  <a:lnTo>
                    <a:pt x="314" y="1652"/>
                  </a:lnTo>
                  <a:lnTo>
                    <a:pt x="374" y="1845"/>
                  </a:lnTo>
                  <a:lnTo>
                    <a:pt x="447" y="2037"/>
                  </a:lnTo>
                  <a:lnTo>
                    <a:pt x="531" y="2230"/>
                  </a:lnTo>
                  <a:lnTo>
                    <a:pt x="579" y="2302"/>
                  </a:lnTo>
                  <a:lnTo>
                    <a:pt x="640" y="2375"/>
                  </a:lnTo>
                  <a:lnTo>
                    <a:pt x="712" y="2423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3" y="2495"/>
                  </a:lnTo>
                  <a:lnTo>
                    <a:pt x="1049" y="2483"/>
                  </a:lnTo>
                  <a:lnTo>
                    <a:pt x="1134" y="2447"/>
                  </a:lnTo>
                  <a:lnTo>
                    <a:pt x="1206" y="2399"/>
                  </a:lnTo>
                  <a:lnTo>
                    <a:pt x="1278" y="2339"/>
                  </a:lnTo>
                  <a:lnTo>
                    <a:pt x="1326" y="2278"/>
                  </a:lnTo>
                  <a:lnTo>
                    <a:pt x="1363" y="2194"/>
                  </a:lnTo>
                  <a:lnTo>
                    <a:pt x="1387" y="2110"/>
                  </a:lnTo>
                  <a:lnTo>
                    <a:pt x="1387" y="2025"/>
                  </a:lnTo>
                  <a:lnTo>
                    <a:pt x="1375" y="1941"/>
                  </a:lnTo>
                  <a:lnTo>
                    <a:pt x="1350" y="1845"/>
                  </a:lnTo>
                  <a:lnTo>
                    <a:pt x="1254" y="1664"/>
                  </a:lnTo>
                  <a:lnTo>
                    <a:pt x="1158" y="1483"/>
                  </a:lnTo>
                  <a:lnTo>
                    <a:pt x="1049" y="1314"/>
                  </a:lnTo>
                  <a:lnTo>
                    <a:pt x="941" y="1146"/>
                  </a:lnTo>
                  <a:lnTo>
                    <a:pt x="724" y="832"/>
                  </a:lnTo>
                  <a:lnTo>
                    <a:pt x="495" y="555"/>
                  </a:lnTo>
                  <a:lnTo>
                    <a:pt x="302" y="326"/>
                  </a:lnTo>
                  <a:lnTo>
                    <a:pt x="145" y="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8"/>
            <p:cNvSpPr/>
            <p:nvPr/>
          </p:nvSpPr>
          <p:spPr>
            <a:xfrm>
              <a:off x="1252410" y="244361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3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5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58"/>
                  </a:lnTo>
                  <a:lnTo>
                    <a:pt x="868" y="2470"/>
                  </a:lnTo>
                  <a:lnTo>
                    <a:pt x="964" y="2483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7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2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8"/>
            <p:cNvSpPr/>
            <p:nvPr/>
          </p:nvSpPr>
          <p:spPr>
            <a:xfrm>
              <a:off x="1182607" y="2771105"/>
              <a:ext cx="66954" cy="120440"/>
            </a:xfrm>
            <a:custGeom>
              <a:avLst/>
              <a:gdLst/>
              <a:ahLst/>
              <a:cxnLst/>
              <a:rect l="l" t="t" r="r" b="b"/>
              <a:pathLst>
                <a:path w="1387" h="2495" extrusionOk="0">
                  <a:moveTo>
                    <a:pt x="0" y="0"/>
                  </a:moveTo>
                  <a:lnTo>
                    <a:pt x="12" y="217"/>
                  </a:lnTo>
                  <a:lnTo>
                    <a:pt x="36" y="446"/>
                  </a:lnTo>
                  <a:lnTo>
                    <a:pt x="85" y="748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4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1" y="2230"/>
                  </a:lnTo>
                  <a:lnTo>
                    <a:pt x="579" y="2314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7" y="2483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66" y="2338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56"/>
                  </a:lnTo>
                  <a:lnTo>
                    <a:pt x="1254" y="1663"/>
                  </a:lnTo>
                  <a:lnTo>
                    <a:pt x="1157" y="1483"/>
                  </a:lnTo>
                  <a:lnTo>
                    <a:pt x="1049" y="1314"/>
                  </a:lnTo>
                  <a:lnTo>
                    <a:pt x="940" y="1145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2" y="326"/>
                  </a:lnTo>
                  <a:lnTo>
                    <a:pt x="14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8"/>
            <p:cNvSpPr/>
            <p:nvPr/>
          </p:nvSpPr>
          <p:spPr>
            <a:xfrm>
              <a:off x="850436" y="255063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84" y="2459"/>
                  </a:lnTo>
                  <a:lnTo>
                    <a:pt x="868" y="2471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0" y="1844"/>
                  </a:lnTo>
                  <a:lnTo>
                    <a:pt x="1254" y="1651"/>
                  </a:lnTo>
                  <a:lnTo>
                    <a:pt x="1158" y="1471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8"/>
            <p:cNvSpPr/>
            <p:nvPr/>
          </p:nvSpPr>
          <p:spPr>
            <a:xfrm>
              <a:off x="957459" y="306021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12" y="2422"/>
                  </a:lnTo>
                  <a:lnTo>
                    <a:pt x="784" y="2458"/>
                  </a:lnTo>
                  <a:lnTo>
                    <a:pt x="869" y="2483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4" y="2446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1" y="1844"/>
                  </a:lnTo>
                  <a:lnTo>
                    <a:pt x="1266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8"/>
            <p:cNvSpPr/>
            <p:nvPr/>
          </p:nvSpPr>
          <p:spPr>
            <a:xfrm>
              <a:off x="160958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36" y="446"/>
                  </a:lnTo>
                  <a:lnTo>
                    <a:pt x="84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8" y="2302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36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11" y="819"/>
                  </a:lnTo>
                  <a:lnTo>
                    <a:pt x="494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8"/>
            <p:cNvSpPr/>
            <p:nvPr/>
          </p:nvSpPr>
          <p:spPr>
            <a:xfrm>
              <a:off x="1712506" y="2337753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34"/>
                  </a:lnTo>
                  <a:lnTo>
                    <a:pt x="85" y="735"/>
                  </a:lnTo>
                  <a:lnTo>
                    <a:pt x="158" y="1073"/>
                  </a:lnTo>
                  <a:lnTo>
                    <a:pt x="254" y="1446"/>
                  </a:lnTo>
                  <a:lnTo>
                    <a:pt x="302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70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34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81"/>
                  </a:lnTo>
                  <a:lnTo>
                    <a:pt x="1387" y="2097"/>
                  </a:lnTo>
                  <a:lnTo>
                    <a:pt x="1387" y="2012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51"/>
                  </a:lnTo>
                  <a:lnTo>
                    <a:pt x="1158" y="1470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42"/>
                  </a:lnTo>
                  <a:lnTo>
                    <a:pt x="302" y="313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8"/>
            <p:cNvSpPr/>
            <p:nvPr/>
          </p:nvSpPr>
          <p:spPr>
            <a:xfrm>
              <a:off x="1486827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4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46"/>
                  </a:lnTo>
                  <a:lnTo>
                    <a:pt x="868" y="2470"/>
                  </a:lnTo>
                  <a:lnTo>
                    <a:pt x="964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26" y="2265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7" y="542"/>
                  </a:lnTo>
                  <a:lnTo>
                    <a:pt x="302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8"/>
            <p:cNvSpPr/>
            <p:nvPr/>
          </p:nvSpPr>
          <p:spPr>
            <a:xfrm>
              <a:off x="1958025" y="1883450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6" y="735"/>
                  </a:lnTo>
                  <a:lnTo>
                    <a:pt x="169" y="1073"/>
                  </a:lnTo>
                  <a:lnTo>
                    <a:pt x="253" y="1446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2" y="2217"/>
                  </a:lnTo>
                  <a:lnTo>
                    <a:pt x="578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5" y="2446"/>
                  </a:lnTo>
                  <a:lnTo>
                    <a:pt x="880" y="2470"/>
                  </a:lnTo>
                  <a:lnTo>
                    <a:pt x="964" y="2482"/>
                  </a:lnTo>
                  <a:lnTo>
                    <a:pt x="1048" y="2470"/>
                  </a:lnTo>
                  <a:lnTo>
                    <a:pt x="1133" y="2434"/>
                  </a:lnTo>
                  <a:lnTo>
                    <a:pt x="1217" y="2386"/>
                  </a:lnTo>
                  <a:lnTo>
                    <a:pt x="1277" y="2338"/>
                  </a:lnTo>
                  <a:lnTo>
                    <a:pt x="1326" y="2265"/>
                  </a:lnTo>
                  <a:lnTo>
                    <a:pt x="1374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69" y="1470"/>
                  </a:lnTo>
                  <a:lnTo>
                    <a:pt x="1060" y="1301"/>
                  </a:lnTo>
                  <a:lnTo>
                    <a:pt x="952" y="1133"/>
                  </a:lnTo>
                  <a:lnTo>
                    <a:pt x="723" y="819"/>
                  </a:lnTo>
                  <a:lnTo>
                    <a:pt x="506" y="542"/>
                  </a:lnTo>
                  <a:lnTo>
                    <a:pt x="313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8"/>
            <p:cNvSpPr/>
            <p:nvPr/>
          </p:nvSpPr>
          <p:spPr>
            <a:xfrm>
              <a:off x="1894014" y="218824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3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96" y="2458"/>
                  </a:lnTo>
                  <a:lnTo>
                    <a:pt x="880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63"/>
                  </a:lnTo>
                  <a:lnTo>
                    <a:pt x="1169" y="1482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8"/>
            <p:cNvSpPr/>
            <p:nvPr/>
          </p:nvSpPr>
          <p:spPr>
            <a:xfrm>
              <a:off x="2125534" y="2591334"/>
              <a:ext cx="67533" cy="119909"/>
            </a:xfrm>
            <a:custGeom>
              <a:avLst/>
              <a:gdLst/>
              <a:ahLst/>
              <a:cxnLst/>
              <a:rect l="l" t="t" r="r" b="b"/>
              <a:pathLst>
                <a:path w="1399" h="2484" extrusionOk="0">
                  <a:moveTo>
                    <a:pt x="0" y="1"/>
                  </a:moveTo>
                  <a:lnTo>
                    <a:pt x="25" y="206"/>
                  </a:lnTo>
                  <a:lnTo>
                    <a:pt x="49" y="447"/>
                  </a:lnTo>
                  <a:lnTo>
                    <a:pt x="97" y="736"/>
                  </a:lnTo>
                  <a:lnTo>
                    <a:pt x="169" y="1085"/>
                  </a:lnTo>
                  <a:lnTo>
                    <a:pt x="266" y="1459"/>
                  </a:lnTo>
                  <a:lnTo>
                    <a:pt x="314" y="1652"/>
                  </a:lnTo>
                  <a:lnTo>
                    <a:pt x="386" y="1845"/>
                  </a:lnTo>
                  <a:lnTo>
                    <a:pt x="458" y="2037"/>
                  </a:lnTo>
                  <a:lnTo>
                    <a:pt x="543" y="2230"/>
                  </a:lnTo>
                  <a:lnTo>
                    <a:pt x="591" y="2302"/>
                  </a:lnTo>
                  <a:lnTo>
                    <a:pt x="639" y="2375"/>
                  </a:lnTo>
                  <a:lnTo>
                    <a:pt x="711" y="2423"/>
                  </a:lnTo>
                  <a:lnTo>
                    <a:pt x="796" y="2459"/>
                  </a:lnTo>
                  <a:lnTo>
                    <a:pt x="880" y="2483"/>
                  </a:lnTo>
                  <a:lnTo>
                    <a:pt x="964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8" y="2339"/>
                  </a:lnTo>
                  <a:lnTo>
                    <a:pt x="1338" y="2266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29"/>
                  </a:lnTo>
                  <a:lnTo>
                    <a:pt x="1362" y="1845"/>
                  </a:lnTo>
                  <a:lnTo>
                    <a:pt x="1266" y="1664"/>
                  </a:lnTo>
                  <a:lnTo>
                    <a:pt x="1169" y="1483"/>
                  </a:lnTo>
                  <a:lnTo>
                    <a:pt x="1061" y="1302"/>
                  </a:lnTo>
                  <a:lnTo>
                    <a:pt x="952" y="1134"/>
                  </a:lnTo>
                  <a:lnTo>
                    <a:pt x="723" y="820"/>
                  </a:lnTo>
                  <a:lnTo>
                    <a:pt x="507" y="555"/>
                  </a:lnTo>
                  <a:lnTo>
                    <a:pt x="314" y="326"/>
                  </a:lnTo>
                  <a:lnTo>
                    <a:pt x="157" y="1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8"/>
            <p:cNvSpPr/>
            <p:nvPr/>
          </p:nvSpPr>
          <p:spPr>
            <a:xfrm>
              <a:off x="2180228" y="2323174"/>
              <a:ext cx="66906" cy="120488"/>
            </a:xfrm>
            <a:custGeom>
              <a:avLst/>
              <a:gdLst/>
              <a:ahLst/>
              <a:cxnLst/>
              <a:rect l="l" t="t" r="r" b="b"/>
              <a:pathLst>
                <a:path w="1386" h="2496" extrusionOk="0">
                  <a:moveTo>
                    <a:pt x="0" y="1"/>
                  </a:moveTo>
                  <a:lnTo>
                    <a:pt x="12" y="218"/>
                  </a:lnTo>
                  <a:lnTo>
                    <a:pt x="36" y="447"/>
                  </a:lnTo>
                  <a:lnTo>
                    <a:pt x="84" y="748"/>
                  </a:lnTo>
                  <a:lnTo>
                    <a:pt x="157" y="1085"/>
                  </a:lnTo>
                  <a:lnTo>
                    <a:pt x="253" y="1459"/>
                  </a:lnTo>
                  <a:lnTo>
                    <a:pt x="313" y="1652"/>
                  </a:lnTo>
                  <a:lnTo>
                    <a:pt x="374" y="1845"/>
                  </a:lnTo>
                  <a:lnTo>
                    <a:pt x="446" y="2037"/>
                  </a:lnTo>
                  <a:lnTo>
                    <a:pt x="530" y="2230"/>
                  </a:lnTo>
                  <a:lnTo>
                    <a:pt x="579" y="2302"/>
                  </a:lnTo>
                  <a:lnTo>
                    <a:pt x="639" y="2375"/>
                  </a:lnTo>
                  <a:lnTo>
                    <a:pt x="699" y="2423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6" y="2483"/>
                  </a:lnTo>
                  <a:lnTo>
                    <a:pt x="1133" y="2447"/>
                  </a:lnTo>
                  <a:lnTo>
                    <a:pt x="1205" y="2399"/>
                  </a:lnTo>
                  <a:lnTo>
                    <a:pt x="1277" y="2339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10"/>
                  </a:lnTo>
                  <a:lnTo>
                    <a:pt x="1386" y="2025"/>
                  </a:lnTo>
                  <a:lnTo>
                    <a:pt x="1374" y="1941"/>
                  </a:lnTo>
                  <a:lnTo>
                    <a:pt x="1350" y="1845"/>
                  </a:lnTo>
                  <a:lnTo>
                    <a:pt x="1253" y="1664"/>
                  </a:lnTo>
                  <a:lnTo>
                    <a:pt x="1157" y="1483"/>
                  </a:lnTo>
                  <a:lnTo>
                    <a:pt x="1048" y="1314"/>
                  </a:lnTo>
                  <a:lnTo>
                    <a:pt x="940" y="1146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1" y="326"/>
                  </a:lnTo>
                  <a:lnTo>
                    <a:pt x="145" y="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8"/>
            <p:cNvSpPr/>
            <p:nvPr/>
          </p:nvSpPr>
          <p:spPr>
            <a:xfrm>
              <a:off x="1922496" y="2756574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46"/>
                  </a:lnTo>
                  <a:lnTo>
                    <a:pt x="85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02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29"/>
                  </a:lnTo>
                  <a:lnTo>
                    <a:pt x="579" y="2302"/>
                  </a:lnTo>
                  <a:lnTo>
                    <a:pt x="640" y="2374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82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46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87" y="2025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54"/>
                  </a:lnTo>
                  <a:lnTo>
                    <a:pt x="302" y="326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8"/>
            <p:cNvSpPr/>
            <p:nvPr/>
          </p:nvSpPr>
          <p:spPr>
            <a:xfrm>
              <a:off x="2343103" y="2831592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1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7" y="736"/>
                  </a:lnTo>
                  <a:lnTo>
                    <a:pt x="169" y="1073"/>
                  </a:lnTo>
                  <a:lnTo>
                    <a:pt x="253" y="1447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5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1"/>
                  </a:lnTo>
                  <a:lnTo>
                    <a:pt x="795" y="2459"/>
                  </a:lnTo>
                  <a:lnTo>
                    <a:pt x="868" y="2471"/>
                  </a:lnTo>
                  <a:lnTo>
                    <a:pt x="964" y="2483"/>
                  </a:lnTo>
                  <a:lnTo>
                    <a:pt x="1048" y="2471"/>
                  </a:lnTo>
                  <a:lnTo>
                    <a:pt x="1133" y="2435"/>
                  </a:lnTo>
                  <a:lnTo>
                    <a:pt x="1217" y="2399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82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9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57" y="1471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13" y="314"/>
                  </a:lnTo>
                  <a:lnTo>
                    <a:pt x="145" y="1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8"/>
            <p:cNvSpPr/>
            <p:nvPr/>
          </p:nvSpPr>
          <p:spPr>
            <a:xfrm>
              <a:off x="247107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46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9" y="2302"/>
                  </a:lnTo>
                  <a:lnTo>
                    <a:pt x="639" y="2374"/>
                  </a:lnTo>
                  <a:lnTo>
                    <a:pt x="711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48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86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6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8"/>
            <p:cNvSpPr/>
            <p:nvPr/>
          </p:nvSpPr>
          <p:spPr>
            <a:xfrm>
              <a:off x="2471076" y="2248157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34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83"/>
                  </a:lnTo>
                  <a:lnTo>
                    <a:pt x="1048" y="2471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3"/>
                  </a:lnTo>
                  <a:lnTo>
                    <a:pt x="1048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01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2297147" y="1903773"/>
              <a:ext cx="67485" cy="120488"/>
            </a:xfrm>
            <a:custGeom>
              <a:avLst/>
              <a:gdLst/>
              <a:ahLst/>
              <a:cxnLst/>
              <a:rect l="l" t="t" r="r" b="b"/>
              <a:pathLst>
                <a:path w="1398" h="2496" extrusionOk="0">
                  <a:moveTo>
                    <a:pt x="0" y="1"/>
                  </a:moveTo>
                  <a:lnTo>
                    <a:pt x="24" y="218"/>
                  </a:lnTo>
                  <a:lnTo>
                    <a:pt x="48" y="447"/>
                  </a:lnTo>
                  <a:lnTo>
                    <a:pt x="97" y="748"/>
                  </a:lnTo>
                  <a:lnTo>
                    <a:pt x="169" y="1085"/>
                  </a:lnTo>
                  <a:lnTo>
                    <a:pt x="265" y="1459"/>
                  </a:lnTo>
                  <a:lnTo>
                    <a:pt x="313" y="1652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2" y="2230"/>
                  </a:lnTo>
                  <a:lnTo>
                    <a:pt x="591" y="2302"/>
                  </a:lnTo>
                  <a:lnTo>
                    <a:pt x="651" y="2375"/>
                  </a:lnTo>
                  <a:lnTo>
                    <a:pt x="711" y="2423"/>
                  </a:lnTo>
                  <a:lnTo>
                    <a:pt x="795" y="2459"/>
                  </a:lnTo>
                  <a:lnTo>
                    <a:pt x="880" y="2483"/>
                  </a:lnTo>
                  <a:lnTo>
                    <a:pt x="964" y="2495"/>
                  </a:lnTo>
                  <a:lnTo>
                    <a:pt x="1049" y="2483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7" y="2339"/>
                  </a:lnTo>
                  <a:lnTo>
                    <a:pt x="1338" y="2278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41"/>
                  </a:lnTo>
                  <a:lnTo>
                    <a:pt x="1362" y="1844"/>
                  </a:lnTo>
                  <a:lnTo>
                    <a:pt x="1265" y="1664"/>
                  </a:lnTo>
                  <a:lnTo>
                    <a:pt x="1169" y="1483"/>
                  </a:lnTo>
                  <a:lnTo>
                    <a:pt x="1061" y="1314"/>
                  </a:lnTo>
                  <a:lnTo>
                    <a:pt x="952" y="1146"/>
                  </a:lnTo>
                  <a:lnTo>
                    <a:pt x="723" y="832"/>
                  </a:lnTo>
                  <a:lnTo>
                    <a:pt x="506" y="555"/>
                  </a:lnTo>
                  <a:lnTo>
                    <a:pt x="313" y="326"/>
                  </a:lnTo>
                  <a:lnTo>
                    <a:pt x="157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2596684" y="194335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70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7" y="1832"/>
                  </a:lnTo>
                  <a:lnTo>
                    <a:pt x="459" y="2025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52" y="2362"/>
                  </a:lnTo>
                  <a:lnTo>
                    <a:pt x="712" y="2422"/>
                  </a:lnTo>
                  <a:lnTo>
                    <a:pt x="796" y="2458"/>
                  </a:lnTo>
                  <a:lnTo>
                    <a:pt x="881" y="2470"/>
                  </a:lnTo>
                  <a:lnTo>
                    <a:pt x="965" y="2483"/>
                  </a:lnTo>
                  <a:lnTo>
                    <a:pt x="1049" y="2470"/>
                  </a:lnTo>
                  <a:lnTo>
                    <a:pt x="1134" y="2434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38" y="2266"/>
                  </a:lnTo>
                  <a:lnTo>
                    <a:pt x="1375" y="2181"/>
                  </a:lnTo>
                  <a:lnTo>
                    <a:pt x="1399" y="2097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63" y="1844"/>
                  </a:lnTo>
                  <a:lnTo>
                    <a:pt x="1266" y="1651"/>
                  </a:lnTo>
                  <a:lnTo>
                    <a:pt x="1170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2"/>
                  </a:lnTo>
                  <a:lnTo>
                    <a:pt x="314" y="314"/>
                  </a:lnTo>
                  <a:lnTo>
                    <a:pt x="158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5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  <p:sp>
        <p:nvSpPr>
          <p:cNvPr id="954" name="Google Shape;954;p55"/>
          <p:cNvSpPr txBox="1">
            <a:spLocks noGrp="1"/>
          </p:cNvSpPr>
          <p:nvPr>
            <p:ph type="body" idx="1"/>
          </p:nvPr>
        </p:nvSpPr>
        <p:spPr>
          <a:xfrm>
            <a:off x="1303800" y="1710500"/>
            <a:ext cx="53124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Introduction</a:t>
            </a:r>
            <a:endParaRPr sz="2300">
              <a:solidFill>
                <a:srgbClr val="9E9E9E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Method</a:t>
            </a:r>
            <a:endParaRPr sz="2300">
              <a:solidFill>
                <a:srgbClr val="9E9E9E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-"/>
            </a:pPr>
            <a:r>
              <a:rPr lang="en-GB" sz="2300">
                <a:solidFill>
                  <a:srgbClr val="9E9E9E"/>
                </a:solidFill>
              </a:rPr>
              <a:t>Result</a:t>
            </a:r>
            <a:endParaRPr sz="2300">
              <a:solidFill>
                <a:srgbClr val="9E9E9E"/>
              </a:solidFill>
            </a:endParaRPr>
          </a:p>
          <a:p>
            <a:pPr marL="457200" marR="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 b="1"/>
              <a:t>Conclusion</a:t>
            </a:r>
            <a:endParaRPr sz="2300" b="1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300">
              <a:solidFill>
                <a:srgbClr val="9E9E9E"/>
              </a:solidFill>
            </a:endParaRPr>
          </a:p>
        </p:txBody>
      </p:sp>
      <p:sp>
        <p:nvSpPr>
          <p:cNvPr id="955" name="Google Shape;955;p5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30</a:t>
            </a:fld>
            <a:endParaRPr/>
          </a:p>
        </p:txBody>
      </p:sp>
      <p:grpSp>
        <p:nvGrpSpPr>
          <p:cNvPr id="956" name="Google Shape;956;p55"/>
          <p:cNvGrpSpPr/>
          <p:nvPr/>
        </p:nvGrpSpPr>
        <p:grpSpPr>
          <a:xfrm>
            <a:off x="1479225" y="1909275"/>
            <a:ext cx="154800" cy="1372925"/>
            <a:chOff x="1479225" y="1909275"/>
            <a:chExt cx="154800" cy="1372925"/>
          </a:xfrm>
        </p:grpSpPr>
        <p:sp>
          <p:nvSpPr>
            <p:cNvPr id="957" name="Google Shape;957;p55"/>
            <p:cNvSpPr/>
            <p:nvPr/>
          </p:nvSpPr>
          <p:spPr>
            <a:xfrm>
              <a:off x="1479225" y="1909275"/>
              <a:ext cx="154800" cy="154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5"/>
            <p:cNvSpPr/>
            <p:nvPr/>
          </p:nvSpPr>
          <p:spPr>
            <a:xfrm>
              <a:off x="1479225" y="2339700"/>
              <a:ext cx="154800" cy="154800"/>
            </a:xfrm>
            <a:prstGeom prst="ellipse">
              <a:avLst/>
            </a:prstGeom>
            <a:solidFill>
              <a:srgbClr val="FF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5"/>
            <p:cNvSpPr/>
            <p:nvPr/>
          </p:nvSpPr>
          <p:spPr>
            <a:xfrm>
              <a:off x="1479225" y="2733550"/>
              <a:ext cx="154800" cy="15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5"/>
            <p:cNvSpPr/>
            <p:nvPr/>
          </p:nvSpPr>
          <p:spPr>
            <a:xfrm>
              <a:off x="1479225" y="3127400"/>
              <a:ext cx="154800" cy="154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55"/>
          <p:cNvGrpSpPr/>
          <p:nvPr/>
        </p:nvGrpSpPr>
        <p:grpSpPr>
          <a:xfrm>
            <a:off x="6015400" y="611850"/>
            <a:ext cx="2495500" cy="3739221"/>
            <a:chOff x="457200" y="992850"/>
            <a:chExt cx="2495500" cy="3739221"/>
          </a:xfrm>
        </p:grpSpPr>
        <p:sp>
          <p:nvSpPr>
            <p:cNvPr id="962" name="Google Shape;962;p55"/>
            <p:cNvSpPr/>
            <p:nvPr/>
          </p:nvSpPr>
          <p:spPr>
            <a:xfrm>
              <a:off x="457200" y="4576682"/>
              <a:ext cx="2085420" cy="155389"/>
            </a:xfrm>
            <a:custGeom>
              <a:avLst/>
              <a:gdLst/>
              <a:ahLst/>
              <a:cxnLst/>
              <a:rect l="l" t="t" r="r" b="b"/>
              <a:pathLst>
                <a:path w="43201" h="3219" extrusionOk="0">
                  <a:moveTo>
                    <a:pt x="19389" y="1"/>
                  </a:moveTo>
                  <a:lnTo>
                    <a:pt x="17245" y="25"/>
                  </a:lnTo>
                  <a:lnTo>
                    <a:pt x="15172" y="73"/>
                  </a:lnTo>
                  <a:lnTo>
                    <a:pt x="13184" y="121"/>
                  </a:lnTo>
                  <a:lnTo>
                    <a:pt x="11304" y="193"/>
                  </a:lnTo>
                  <a:lnTo>
                    <a:pt x="9520" y="266"/>
                  </a:lnTo>
                  <a:lnTo>
                    <a:pt x="7858" y="362"/>
                  </a:lnTo>
                  <a:lnTo>
                    <a:pt x="6327" y="471"/>
                  </a:lnTo>
                  <a:lnTo>
                    <a:pt x="4929" y="579"/>
                  </a:lnTo>
                  <a:lnTo>
                    <a:pt x="3688" y="712"/>
                  </a:lnTo>
                  <a:lnTo>
                    <a:pt x="2604" y="844"/>
                  </a:lnTo>
                  <a:lnTo>
                    <a:pt x="2122" y="904"/>
                  </a:lnTo>
                  <a:lnTo>
                    <a:pt x="1700" y="977"/>
                  </a:lnTo>
                  <a:lnTo>
                    <a:pt x="1302" y="1049"/>
                  </a:lnTo>
                  <a:lnTo>
                    <a:pt x="965" y="1133"/>
                  </a:lnTo>
                  <a:lnTo>
                    <a:pt x="676" y="1206"/>
                  </a:lnTo>
                  <a:lnTo>
                    <a:pt x="435" y="1278"/>
                  </a:lnTo>
                  <a:lnTo>
                    <a:pt x="242" y="1362"/>
                  </a:lnTo>
                  <a:lnTo>
                    <a:pt x="109" y="1447"/>
                  </a:lnTo>
                  <a:lnTo>
                    <a:pt x="61" y="1483"/>
                  </a:lnTo>
                  <a:lnTo>
                    <a:pt x="25" y="1519"/>
                  </a:lnTo>
                  <a:lnTo>
                    <a:pt x="1" y="1567"/>
                  </a:lnTo>
                  <a:lnTo>
                    <a:pt x="1" y="1603"/>
                  </a:lnTo>
                  <a:lnTo>
                    <a:pt x="1" y="1652"/>
                  </a:lnTo>
                  <a:lnTo>
                    <a:pt x="25" y="1688"/>
                  </a:lnTo>
                  <a:lnTo>
                    <a:pt x="61" y="1736"/>
                  </a:lnTo>
                  <a:lnTo>
                    <a:pt x="109" y="1772"/>
                  </a:lnTo>
                  <a:lnTo>
                    <a:pt x="242" y="1856"/>
                  </a:lnTo>
                  <a:lnTo>
                    <a:pt x="435" y="1929"/>
                  </a:lnTo>
                  <a:lnTo>
                    <a:pt x="676" y="2013"/>
                  </a:lnTo>
                  <a:lnTo>
                    <a:pt x="965" y="2085"/>
                  </a:lnTo>
                  <a:lnTo>
                    <a:pt x="1302" y="2158"/>
                  </a:lnTo>
                  <a:lnTo>
                    <a:pt x="1700" y="2230"/>
                  </a:lnTo>
                  <a:lnTo>
                    <a:pt x="2122" y="2302"/>
                  </a:lnTo>
                  <a:lnTo>
                    <a:pt x="2604" y="2375"/>
                  </a:lnTo>
                  <a:lnTo>
                    <a:pt x="3688" y="2507"/>
                  </a:lnTo>
                  <a:lnTo>
                    <a:pt x="4929" y="2628"/>
                  </a:lnTo>
                  <a:lnTo>
                    <a:pt x="6327" y="2748"/>
                  </a:lnTo>
                  <a:lnTo>
                    <a:pt x="7858" y="2845"/>
                  </a:lnTo>
                  <a:lnTo>
                    <a:pt x="9520" y="2941"/>
                  </a:lnTo>
                  <a:lnTo>
                    <a:pt x="11304" y="3025"/>
                  </a:lnTo>
                  <a:lnTo>
                    <a:pt x="13184" y="3086"/>
                  </a:lnTo>
                  <a:lnTo>
                    <a:pt x="15172" y="3146"/>
                  </a:lnTo>
                  <a:lnTo>
                    <a:pt x="17245" y="3182"/>
                  </a:lnTo>
                  <a:lnTo>
                    <a:pt x="19389" y="3206"/>
                  </a:lnTo>
                  <a:lnTo>
                    <a:pt x="21595" y="3218"/>
                  </a:lnTo>
                  <a:lnTo>
                    <a:pt x="23800" y="3206"/>
                  </a:lnTo>
                  <a:lnTo>
                    <a:pt x="25945" y="3182"/>
                  </a:lnTo>
                  <a:lnTo>
                    <a:pt x="28017" y="3146"/>
                  </a:lnTo>
                  <a:lnTo>
                    <a:pt x="30006" y="3086"/>
                  </a:lnTo>
                  <a:lnTo>
                    <a:pt x="31885" y="3025"/>
                  </a:lnTo>
                  <a:lnTo>
                    <a:pt x="33669" y="2941"/>
                  </a:lnTo>
                  <a:lnTo>
                    <a:pt x="35332" y="2845"/>
                  </a:lnTo>
                  <a:lnTo>
                    <a:pt x="36874" y="2748"/>
                  </a:lnTo>
                  <a:lnTo>
                    <a:pt x="38260" y="2628"/>
                  </a:lnTo>
                  <a:lnTo>
                    <a:pt x="39501" y="2507"/>
                  </a:lnTo>
                  <a:lnTo>
                    <a:pt x="40585" y="2375"/>
                  </a:lnTo>
                  <a:lnTo>
                    <a:pt x="41067" y="2302"/>
                  </a:lnTo>
                  <a:lnTo>
                    <a:pt x="41501" y="2230"/>
                  </a:lnTo>
                  <a:lnTo>
                    <a:pt x="41887" y="2158"/>
                  </a:lnTo>
                  <a:lnTo>
                    <a:pt x="42224" y="2085"/>
                  </a:lnTo>
                  <a:lnTo>
                    <a:pt x="42513" y="2013"/>
                  </a:lnTo>
                  <a:lnTo>
                    <a:pt x="42754" y="1929"/>
                  </a:lnTo>
                  <a:lnTo>
                    <a:pt x="42947" y="1856"/>
                  </a:lnTo>
                  <a:lnTo>
                    <a:pt x="43080" y="1772"/>
                  </a:lnTo>
                  <a:lnTo>
                    <a:pt x="43128" y="1736"/>
                  </a:lnTo>
                  <a:lnTo>
                    <a:pt x="43164" y="1688"/>
                  </a:lnTo>
                  <a:lnTo>
                    <a:pt x="43188" y="1652"/>
                  </a:lnTo>
                  <a:lnTo>
                    <a:pt x="43200" y="1603"/>
                  </a:lnTo>
                  <a:lnTo>
                    <a:pt x="43188" y="1567"/>
                  </a:lnTo>
                  <a:lnTo>
                    <a:pt x="43164" y="1519"/>
                  </a:lnTo>
                  <a:lnTo>
                    <a:pt x="43128" y="1483"/>
                  </a:lnTo>
                  <a:lnTo>
                    <a:pt x="43080" y="1447"/>
                  </a:lnTo>
                  <a:lnTo>
                    <a:pt x="42947" y="1362"/>
                  </a:lnTo>
                  <a:lnTo>
                    <a:pt x="42754" y="1278"/>
                  </a:lnTo>
                  <a:lnTo>
                    <a:pt x="42513" y="1206"/>
                  </a:lnTo>
                  <a:lnTo>
                    <a:pt x="42224" y="1133"/>
                  </a:lnTo>
                  <a:lnTo>
                    <a:pt x="41887" y="1049"/>
                  </a:lnTo>
                  <a:lnTo>
                    <a:pt x="41501" y="977"/>
                  </a:lnTo>
                  <a:lnTo>
                    <a:pt x="41067" y="904"/>
                  </a:lnTo>
                  <a:lnTo>
                    <a:pt x="40585" y="844"/>
                  </a:lnTo>
                  <a:lnTo>
                    <a:pt x="39501" y="712"/>
                  </a:lnTo>
                  <a:lnTo>
                    <a:pt x="38260" y="579"/>
                  </a:lnTo>
                  <a:lnTo>
                    <a:pt x="36874" y="471"/>
                  </a:lnTo>
                  <a:lnTo>
                    <a:pt x="35332" y="362"/>
                  </a:lnTo>
                  <a:lnTo>
                    <a:pt x="33669" y="266"/>
                  </a:lnTo>
                  <a:lnTo>
                    <a:pt x="31885" y="193"/>
                  </a:lnTo>
                  <a:lnTo>
                    <a:pt x="30006" y="121"/>
                  </a:lnTo>
                  <a:lnTo>
                    <a:pt x="28017" y="73"/>
                  </a:lnTo>
                  <a:lnTo>
                    <a:pt x="25945" y="25"/>
                  </a:lnTo>
                  <a:lnTo>
                    <a:pt x="23800" y="1"/>
                  </a:lnTo>
                  <a:close/>
                </a:path>
              </a:pathLst>
            </a:custGeom>
            <a:solidFill>
              <a:srgbClr val="43434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5"/>
            <p:cNvSpPr/>
            <p:nvPr/>
          </p:nvSpPr>
          <p:spPr>
            <a:xfrm>
              <a:off x="561326" y="992850"/>
              <a:ext cx="2223866" cy="3302273"/>
            </a:xfrm>
            <a:custGeom>
              <a:avLst/>
              <a:gdLst/>
              <a:ahLst/>
              <a:cxnLst/>
              <a:rect l="l" t="t" r="r" b="b"/>
              <a:pathLst>
                <a:path w="46069" h="68409" extrusionOk="0">
                  <a:moveTo>
                    <a:pt x="27559" y="0"/>
                  </a:moveTo>
                  <a:lnTo>
                    <a:pt x="27053" y="25"/>
                  </a:lnTo>
                  <a:lnTo>
                    <a:pt x="26547" y="61"/>
                  </a:lnTo>
                  <a:lnTo>
                    <a:pt x="26041" y="109"/>
                  </a:lnTo>
                  <a:lnTo>
                    <a:pt x="25535" y="169"/>
                  </a:lnTo>
                  <a:lnTo>
                    <a:pt x="25029" y="241"/>
                  </a:lnTo>
                  <a:lnTo>
                    <a:pt x="24523" y="326"/>
                  </a:lnTo>
                  <a:lnTo>
                    <a:pt x="24029" y="422"/>
                  </a:lnTo>
                  <a:lnTo>
                    <a:pt x="23535" y="531"/>
                  </a:lnTo>
                  <a:lnTo>
                    <a:pt x="23041" y="651"/>
                  </a:lnTo>
                  <a:lnTo>
                    <a:pt x="22547" y="772"/>
                  </a:lnTo>
                  <a:lnTo>
                    <a:pt x="22065" y="916"/>
                  </a:lnTo>
                  <a:lnTo>
                    <a:pt x="21583" y="1073"/>
                  </a:lnTo>
                  <a:lnTo>
                    <a:pt x="21101" y="1242"/>
                  </a:lnTo>
                  <a:lnTo>
                    <a:pt x="20631" y="1422"/>
                  </a:lnTo>
                  <a:lnTo>
                    <a:pt x="20161" y="1603"/>
                  </a:lnTo>
                  <a:lnTo>
                    <a:pt x="19703" y="1808"/>
                  </a:lnTo>
                  <a:lnTo>
                    <a:pt x="19245" y="2013"/>
                  </a:lnTo>
                  <a:lnTo>
                    <a:pt x="18787" y="2230"/>
                  </a:lnTo>
                  <a:lnTo>
                    <a:pt x="18341" y="2459"/>
                  </a:lnTo>
                  <a:lnTo>
                    <a:pt x="17895" y="2700"/>
                  </a:lnTo>
                  <a:lnTo>
                    <a:pt x="17449" y="2953"/>
                  </a:lnTo>
                  <a:lnTo>
                    <a:pt x="17016" y="3206"/>
                  </a:lnTo>
                  <a:lnTo>
                    <a:pt x="16594" y="3471"/>
                  </a:lnTo>
                  <a:lnTo>
                    <a:pt x="16160" y="3748"/>
                  </a:lnTo>
                  <a:lnTo>
                    <a:pt x="15750" y="4025"/>
                  </a:lnTo>
                  <a:lnTo>
                    <a:pt x="15329" y="4314"/>
                  </a:lnTo>
                  <a:lnTo>
                    <a:pt x="14931" y="4616"/>
                  </a:lnTo>
                  <a:lnTo>
                    <a:pt x="14521" y="4917"/>
                  </a:lnTo>
                  <a:lnTo>
                    <a:pt x="14124" y="5230"/>
                  </a:lnTo>
                  <a:lnTo>
                    <a:pt x="13738" y="5556"/>
                  </a:lnTo>
                  <a:lnTo>
                    <a:pt x="13352" y="5881"/>
                  </a:lnTo>
                  <a:lnTo>
                    <a:pt x="12967" y="6218"/>
                  </a:lnTo>
                  <a:lnTo>
                    <a:pt x="12593" y="6568"/>
                  </a:lnTo>
                  <a:lnTo>
                    <a:pt x="12232" y="6917"/>
                  </a:lnTo>
                  <a:lnTo>
                    <a:pt x="11870" y="7267"/>
                  </a:lnTo>
                  <a:lnTo>
                    <a:pt x="11509" y="7628"/>
                  </a:lnTo>
                  <a:lnTo>
                    <a:pt x="11159" y="8002"/>
                  </a:lnTo>
                  <a:lnTo>
                    <a:pt x="10822" y="8375"/>
                  </a:lnTo>
                  <a:lnTo>
                    <a:pt x="10484" y="8749"/>
                  </a:lnTo>
                  <a:lnTo>
                    <a:pt x="10147" y="9134"/>
                  </a:lnTo>
                  <a:lnTo>
                    <a:pt x="9822" y="9520"/>
                  </a:lnTo>
                  <a:lnTo>
                    <a:pt x="9508" y="9918"/>
                  </a:lnTo>
                  <a:lnTo>
                    <a:pt x="9195" y="10315"/>
                  </a:lnTo>
                  <a:lnTo>
                    <a:pt x="8894" y="10725"/>
                  </a:lnTo>
                  <a:lnTo>
                    <a:pt x="8593" y="11135"/>
                  </a:lnTo>
                  <a:lnTo>
                    <a:pt x="8267" y="11593"/>
                  </a:lnTo>
                  <a:lnTo>
                    <a:pt x="7954" y="12050"/>
                  </a:lnTo>
                  <a:lnTo>
                    <a:pt x="7653" y="12532"/>
                  </a:lnTo>
                  <a:lnTo>
                    <a:pt x="7351" y="13002"/>
                  </a:lnTo>
                  <a:lnTo>
                    <a:pt x="7062" y="13484"/>
                  </a:lnTo>
                  <a:lnTo>
                    <a:pt x="6785" y="13978"/>
                  </a:lnTo>
                  <a:lnTo>
                    <a:pt x="6520" y="14473"/>
                  </a:lnTo>
                  <a:lnTo>
                    <a:pt x="6255" y="14979"/>
                  </a:lnTo>
                  <a:lnTo>
                    <a:pt x="6014" y="15485"/>
                  </a:lnTo>
                  <a:lnTo>
                    <a:pt x="5773" y="16003"/>
                  </a:lnTo>
                  <a:lnTo>
                    <a:pt x="5544" y="16521"/>
                  </a:lnTo>
                  <a:lnTo>
                    <a:pt x="5327" y="17039"/>
                  </a:lnTo>
                  <a:lnTo>
                    <a:pt x="5134" y="17557"/>
                  </a:lnTo>
                  <a:lnTo>
                    <a:pt x="4941" y="18088"/>
                  </a:lnTo>
                  <a:lnTo>
                    <a:pt x="4761" y="18618"/>
                  </a:lnTo>
                  <a:lnTo>
                    <a:pt x="4604" y="19160"/>
                  </a:lnTo>
                  <a:lnTo>
                    <a:pt x="4447" y="19702"/>
                  </a:lnTo>
                  <a:lnTo>
                    <a:pt x="4315" y="20232"/>
                  </a:lnTo>
                  <a:lnTo>
                    <a:pt x="4194" y="20787"/>
                  </a:lnTo>
                  <a:lnTo>
                    <a:pt x="4098" y="21329"/>
                  </a:lnTo>
                  <a:lnTo>
                    <a:pt x="4002" y="21871"/>
                  </a:lnTo>
                  <a:lnTo>
                    <a:pt x="3929" y="22426"/>
                  </a:lnTo>
                  <a:lnTo>
                    <a:pt x="3869" y="22968"/>
                  </a:lnTo>
                  <a:lnTo>
                    <a:pt x="3833" y="23522"/>
                  </a:lnTo>
                  <a:lnTo>
                    <a:pt x="3809" y="24076"/>
                  </a:lnTo>
                  <a:lnTo>
                    <a:pt x="3797" y="24631"/>
                  </a:lnTo>
                  <a:lnTo>
                    <a:pt x="3809" y="25173"/>
                  </a:lnTo>
                  <a:lnTo>
                    <a:pt x="3845" y="25727"/>
                  </a:lnTo>
                  <a:lnTo>
                    <a:pt x="3893" y="26282"/>
                  </a:lnTo>
                  <a:lnTo>
                    <a:pt x="3965" y="26824"/>
                  </a:lnTo>
                  <a:lnTo>
                    <a:pt x="4050" y="27378"/>
                  </a:lnTo>
                  <a:lnTo>
                    <a:pt x="4158" y="27920"/>
                  </a:lnTo>
                  <a:lnTo>
                    <a:pt x="4267" y="28426"/>
                  </a:lnTo>
                  <a:lnTo>
                    <a:pt x="4399" y="28933"/>
                  </a:lnTo>
                  <a:lnTo>
                    <a:pt x="4544" y="29427"/>
                  </a:lnTo>
                  <a:lnTo>
                    <a:pt x="4688" y="29921"/>
                  </a:lnTo>
                  <a:lnTo>
                    <a:pt x="5002" y="30921"/>
                  </a:lnTo>
                  <a:lnTo>
                    <a:pt x="5303" y="31909"/>
                  </a:lnTo>
                  <a:lnTo>
                    <a:pt x="5448" y="32403"/>
                  </a:lnTo>
                  <a:lnTo>
                    <a:pt x="5580" y="32897"/>
                  </a:lnTo>
                  <a:lnTo>
                    <a:pt x="5713" y="33403"/>
                  </a:lnTo>
                  <a:lnTo>
                    <a:pt x="5821" y="33897"/>
                  </a:lnTo>
                  <a:lnTo>
                    <a:pt x="5905" y="34403"/>
                  </a:lnTo>
                  <a:lnTo>
                    <a:pt x="5978" y="34909"/>
                  </a:lnTo>
                  <a:lnTo>
                    <a:pt x="6026" y="35415"/>
                  </a:lnTo>
                  <a:lnTo>
                    <a:pt x="6038" y="35934"/>
                  </a:lnTo>
                  <a:lnTo>
                    <a:pt x="6026" y="36392"/>
                  </a:lnTo>
                  <a:lnTo>
                    <a:pt x="6002" y="36837"/>
                  </a:lnTo>
                  <a:lnTo>
                    <a:pt x="5954" y="37283"/>
                  </a:lnTo>
                  <a:lnTo>
                    <a:pt x="5881" y="37729"/>
                  </a:lnTo>
                  <a:lnTo>
                    <a:pt x="5797" y="38163"/>
                  </a:lnTo>
                  <a:lnTo>
                    <a:pt x="5689" y="38597"/>
                  </a:lnTo>
                  <a:lnTo>
                    <a:pt x="5568" y="39031"/>
                  </a:lnTo>
                  <a:lnTo>
                    <a:pt x="5435" y="39464"/>
                  </a:lnTo>
                  <a:lnTo>
                    <a:pt x="5279" y="39886"/>
                  </a:lnTo>
                  <a:lnTo>
                    <a:pt x="5122" y="40308"/>
                  </a:lnTo>
                  <a:lnTo>
                    <a:pt x="4941" y="40718"/>
                  </a:lnTo>
                  <a:lnTo>
                    <a:pt x="4761" y="41139"/>
                  </a:lnTo>
                  <a:lnTo>
                    <a:pt x="4568" y="41549"/>
                  </a:lnTo>
                  <a:lnTo>
                    <a:pt x="4363" y="41971"/>
                  </a:lnTo>
                  <a:lnTo>
                    <a:pt x="3941" y="42790"/>
                  </a:lnTo>
                  <a:lnTo>
                    <a:pt x="3495" y="43610"/>
                  </a:lnTo>
                  <a:lnTo>
                    <a:pt x="3050" y="44429"/>
                  </a:lnTo>
                  <a:lnTo>
                    <a:pt x="2604" y="45248"/>
                  </a:lnTo>
                  <a:lnTo>
                    <a:pt x="2158" y="46080"/>
                  </a:lnTo>
                  <a:lnTo>
                    <a:pt x="1736" y="46911"/>
                  </a:lnTo>
                  <a:lnTo>
                    <a:pt x="1543" y="47321"/>
                  </a:lnTo>
                  <a:lnTo>
                    <a:pt x="1351" y="47743"/>
                  </a:lnTo>
                  <a:lnTo>
                    <a:pt x="1158" y="48176"/>
                  </a:lnTo>
                  <a:lnTo>
                    <a:pt x="989" y="48598"/>
                  </a:lnTo>
                  <a:lnTo>
                    <a:pt x="832" y="49032"/>
                  </a:lnTo>
                  <a:lnTo>
                    <a:pt x="676" y="49466"/>
                  </a:lnTo>
                  <a:lnTo>
                    <a:pt x="543" y="49924"/>
                  </a:lnTo>
                  <a:lnTo>
                    <a:pt x="411" y="50382"/>
                  </a:lnTo>
                  <a:lnTo>
                    <a:pt x="302" y="50840"/>
                  </a:lnTo>
                  <a:lnTo>
                    <a:pt x="218" y="51309"/>
                  </a:lnTo>
                  <a:lnTo>
                    <a:pt x="146" y="51779"/>
                  </a:lnTo>
                  <a:lnTo>
                    <a:pt x="85" y="52249"/>
                  </a:lnTo>
                  <a:lnTo>
                    <a:pt x="37" y="52731"/>
                  </a:lnTo>
                  <a:lnTo>
                    <a:pt x="13" y="53201"/>
                  </a:lnTo>
                  <a:lnTo>
                    <a:pt x="1" y="53671"/>
                  </a:lnTo>
                  <a:lnTo>
                    <a:pt x="1" y="54153"/>
                  </a:lnTo>
                  <a:lnTo>
                    <a:pt x="13" y="54623"/>
                  </a:lnTo>
                  <a:lnTo>
                    <a:pt x="49" y="55105"/>
                  </a:lnTo>
                  <a:lnTo>
                    <a:pt x="97" y="55575"/>
                  </a:lnTo>
                  <a:lnTo>
                    <a:pt x="170" y="56045"/>
                  </a:lnTo>
                  <a:lnTo>
                    <a:pt x="242" y="56515"/>
                  </a:lnTo>
                  <a:lnTo>
                    <a:pt x="338" y="56985"/>
                  </a:lnTo>
                  <a:lnTo>
                    <a:pt x="447" y="57455"/>
                  </a:lnTo>
                  <a:lnTo>
                    <a:pt x="567" y="57913"/>
                  </a:lnTo>
                  <a:lnTo>
                    <a:pt x="700" y="58371"/>
                  </a:lnTo>
                  <a:lnTo>
                    <a:pt x="856" y="58817"/>
                  </a:lnTo>
                  <a:lnTo>
                    <a:pt x="1025" y="59263"/>
                  </a:lnTo>
                  <a:lnTo>
                    <a:pt x="1206" y="59708"/>
                  </a:lnTo>
                  <a:lnTo>
                    <a:pt x="1399" y="60142"/>
                  </a:lnTo>
                  <a:lnTo>
                    <a:pt x="1604" y="60576"/>
                  </a:lnTo>
                  <a:lnTo>
                    <a:pt x="1820" y="60998"/>
                  </a:lnTo>
                  <a:lnTo>
                    <a:pt x="2061" y="61407"/>
                  </a:lnTo>
                  <a:lnTo>
                    <a:pt x="2302" y="61817"/>
                  </a:lnTo>
                  <a:lnTo>
                    <a:pt x="2568" y="62215"/>
                  </a:lnTo>
                  <a:lnTo>
                    <a:pt x="2845" y="62600"/>
                  </a:lnTo>
                  <a:lnTo>
                    <a:pt x="3134" y="62974"/>
                  </a:lnTo>
                  <a:lnTo>
                    <a:pt x="3435" y="63347"/>
                  </a:lnTo>
                  <a:lnTo>
                    <a:pt x="3748" y="63697"/>
                  </a:lnTo>
                  <a:lnTo>
                    <a:pt x="4062" y="64022"/>
                  </a:lnTo>
                  <a:lnTo>
                    <a:pt x="4375" y="64336"/>
                  </a:lnTo>
                  <a:lnTo>
                    <a:pt x="4700" y="64637"/>
                  </a:lnTo>
                  <a:lnTo>
                    <a:pt x="5038" y="64926"/>
                  </a:lnTo>
                  <a:lnTo>
                    <a:pt x="5375" y="65215"/>
                  </a:lnTo>
                  <a:lnTo>
                    <a:pt x="5737" y="65480"/>
                  </a:lnTo>
                  <a:lnTo>
                    <a:pt x="6086" y="65733"/>
                  </a:lnTo>
                  <a:lnTo>
                    <a:pt x="6460" y="65986"/>
                  </a:lnTo>
                  <a:lnTo>
                    <a:pt x="6833" y="66215"/>
                  </a:lnTo>
                  <a:lnTo>
                    <a:pt x="7219" y="66444"/>
                  </a:lnTo>
                  <a:lnTo>
                    <a:pt x="7604" y="66649"/>
                  </a:lnTo>
                  <a:lnTo>
                    <a:pt x="8002" y="66854"/>
                  </a:lnTo>
                  <a:lnTo>
                    <a:pt x="8400" y="67047"/>
                  </a:lnTo>
                  <a:lnTo>
                    <a:pt x="8809" y="67216"/>
                  </a:lnTo>
                  <a:lnTo>
                    <a:pt x="9219" y="67384"/>
                  </a:lnTo>
                  <a:lnTo>
                    <a:pt x="9641" y="67541"/>
                  </a:lnTo>
                  <a:lnTo>
                    <a:pt x="10063" y="67673"/>
                  </a:lnTo>
                  <a:lnTo>
                    <a:pt x="10484" y="67806"/>
                  </a:lnTo>
                  <a:lnTo>
                    <a:pt x="10918" y="67926"/>
                  </a:lnTo>
                  <a:lnTo>
                    <a:pt x="11340" y="68023"/>
                  </a:lnTo>
                  <a:lnTo>
                    <a:pt x="11774" y="68119"/>
                  </a:lnTo>
                  <a:lnTo>
                    <a:pt x="12220" y="68204"/>
                  </a:lnTo>
                  <a:lnTo>
                    <a:pt x="12653" y="68264"/>
                  </a:lnTo>
                  <a:lnTo>
                    <a:pt x="13099" y="68324"/>
                  </a:lnTo>
                  <a:lnTo>
                    <a:pt x="13533" y="68360"/>
                  </a:lnTo>
                  <a:lnTo>
                    <a:pt x="13979" y="68384"/>
                  </a:lnTo>
                  <a:lnTo>
                    <a:pt x="14425" y="68396"/>
                  </a:lnTo>
                  <a:lnTo>
                    <a:pt x="14871" y="68408"/>
                  </a:lnTo>
                  <a:lnTo>
                    <a:pt x="15316" y="68396"/>
                  </a:lnTo>
                  <a:lnTo>
                    <a:pt x="15750" y="68372"/>
                  </a:lnTo>
                  <a:lnTo>
                    <a:pt x="16196" y="68336"/>
                  </a:lnTo>
                  <a:lnTo>
                    <a:pt x="16642" y="68276"/>
                  </a:lnTo>
                  <a:lnTo>
                    <a:pt x="17473" y="68180"/>
                  </a:lnTo>
                  <a:lnTo>
                    <a:pt x="18305" y="68083"/>
                  </a:lnTo>
                  <a:lnTo>
                    <a:pt x="19136" y="68011"/>
                  </a:lnTo>
                  <a:lnTo>
                    <a:pt x="19968" y="67939"/>
                  </a:lnTo>
                  <a:lnTo>
                    <a:pt x="21631" y="67818"/>
                  </a:lnTo>
                  <a:lnTo>
                    <a:pt x="23306" y="67698"/>
                  </a:lnTo>
                  <a:lnTo>
                    <a:pt x="24981" y="67577"/>
                  </a:lnTo>
                  <a:lnTo>
                    <a:pt x="25812" y="67517"/>
                  </a:lnTo>
                  <a:lnTo>
                    <a:pt x="26644" y="67444"/>
                  </a:lnTo>
                  <a:lnTo>
                    <a:pt x="27475" y="67360"/>
                  </a:lnTo>
                  <a:lnTo>
                    <a:pt x="28306" y="67264"/>
                  </a:lnTo>
                  <a:lnTo>
                    <a:pt x="29138" y="67155"/>
                  </a:lnTo>
                  <a:lnTo>
                    <a:pt x="29969" y="67035"/>
                  </a:lnTo>
                  <a:lnTo>
                    <a:pt x="30668" y="66914"/>
                  </a:lnTo>
                  <a:lnTo>
                    <a:pt x="31355" y="66782"/>
                  </a:lnTo>
                  <a:lnTo>
                    <a:pt x="32054" y="66625"/>
                  </a:lnTo>
                  <a:lnTo>
                    <a:pt x="32741" y="66456"/>
                  </a:lnTo>
                  <a:lnTo>
                    <a:pt x="33416" y="66252"/>
                  </a:lnTo>
                  <a:lnTo>
                    <a:pt x="34090" y="66047"/>
                  </a:lnTo>
                  <a:lnTo>
                    <a:pt x="34765" y="65806"/>
                  </a:lnTo>
                  <a:lnTo>
                    <a:pt x="35416" y="65553"/>
                  </a:lnTo>
                  <a:lnTo>
                    <a:pt x="36067" y="65275"/>
                  </a:lnTo>
                  <a:lnTo>
                    <a:pt x="36705" y="64974"/>
                  </a:lnTo>
                  <a:lnTo>
                    <a:pt x="37332" y="64649"/>
                  </a:lnTo>
                  <a:lnTo>
                    <a:pt x="37946" y="64299"/>
                  </a:lnTo>
                  <a:lnTo>
                    <a:pt x="38248" y="64119"/>
                  </a:lnTo>
                  <a:lnTo>
                    <a:pt x="38537" y="63926"/>
                  </a:lnTo>
                  <a:lnTo>
                    <a:pt x="38826" y="63733"/>
                  </a:lnTo>
                  <a:lnTo>
                    <a:pt x="39115" y="63528"/>
                  </a:lnTo>
                  <a:lnTo>
                    <a:pt x="39404" y="63323"/>
                  </a:lnTo>
                  <a:lnTo>
                    <a:pt x="39682" y="63106"/>
                  </a:lnTo>
                  <a:lnTo>
                    <a:pt x="39959" y="62890"/>
                  </a:lnTo>
                  <a:lnTo>
                    <a:pt x="40224" y="62661"/>
                  </a:lnTo>
                  <a:lnTo>
                    <a:pt x="40501" y="62420"/>
                  </a:lnTo>
                  <a:lnTo>
                    <a:pt x="40778" y="62167"/>
                  </a:lnTo>
                  <a:lnTo>
                    <a:pt x="41043" y="61901"/>
                  </a:lnTo>
                  <a:lnTo>
                    <a:pt x="41308" y="61636"/>
                  </a:lnTo>
                  <a:lnTo>
                    <a:pt x="41561" y="61359"/>
                  </a:lnTo>
                  <a:lnTo>
                    <a:pt x="41802" y="61082"/>
                  </a:lnTo>
                  <a:lnTo>
                    <a:pt x="42043" y="60793"/>
                  </a:lnTo>
                  <a:lnTo>
                    <a:pt x="42284" y="60504"/>
                  </a:lnTo>
                  <a:lnTo>
                    <a:pt x="42513" y="60214"/>
                  </a:lnTo>
                  <a:lnTo>
                    <a:pt x="42730" y="59913"/>
                  </a:lnTo>
                  <a:lnTo>
                    <a:pt x="42947" y="59612"/>
                  </a:lnTo>
                  <a:lnTo>
                    <a:pt x="43152" y="59299"/>
                  </a:lnTo>
                  <a:lnTo>
                    <a:pt x="43345" y="58985"/>
                  </a:lnTo>
                  <a:lnTo>
                    <a:pt x="43538" y="58660"/>
                  </a:lnTo>
                  <a:lnTo>
                    <a:pt x="43730" y="58335"/>
                  </a:lnTo>
                  <a:lnTo>
                    <a:pt x="43911" y="58009"/>
                  </a:lnTo>
                  <a:lnTo>
                    <a:pt x="44080" y="57672"/>
                  </a:lnTo>
                  <a:lnTo>
                    <a:pt x="44249" y="57347"/>
                  </a:lnTo>
                  <a:lnTo>
                    <a:pt x="44405" y="56997"/>
                  </a:lnTo>
                  <a:lnTo>
                    <a:pt x="44562" y="56660"/>
                  </a:lnTo>
                  <a:lnTo>
                    <a:pt x="44706" y="56310"/>
                  </a:lnTo>
                  <a:lnTo>
                    <a:pt x="44839" y="55961"/>
                  </a:lnTo>
                  <a:lnTo>
                    <a:pt x="44972" y="55611"/>
                  </a:lnTo>
                  <a:lnTo>
                    <a:pt x="45092" y="55262"/>
                  </a:lnTo>
                  <a:lnTo>
                    <a:pt x="45213" y="54900"/>
                  </a:lnTo>
                  <a:lnTo>
                    <a:pt x="45321" y="54551"/>
                  </a:lnTo>
                  <a:lnTo>
                    <a:pt x="45417" y="54189"/>
                  </a:lnTo>
                  <a:lnTo>
                    <a:pt x="45514" y="53816"/>
                  </a:lnTo>
                  <a:lnTo>
                    <a:pt x="45598" y="53454"/>
                  </a:lnTo>
                  <a:lnTo>
                    <a:pt x="45670" y="53093"/>
                  </a:lnTo>
                  <a:lnTo>
                    <a:pt x="45743" y="52719"/>
                  </a:lnTo>
                  <a:lnTo>
                    <a:pt x="45815" y="52358"/>
                  </a:lnTo>
                  <a:lnTo>
                    <a:pt x="45924" y="51611"/>
                  </a:lnTo>
                  <a:lnTo>
                    <a:pt x="45996" y="50876"/>
                  </a:lnTo>
                  <a:lnTo>
                    <a:pt x="46044" y="50129"/>
                  </a:lnTo>
                  <a:lnTo>
                    <a:pt x="46068" y="49381"/>
                  </a:lnTo>
                  <a:lnTo>
                    <a:pt x="46068" y="48634"/>
                  </a:lnTo>
                  <a:lnTo>
                    <a:pt x="46044" y="47887"/>
                  </a:lnTo>
                  <a:lnTo>
                    <a:pt x="45996" y="47140"/>
                  </a:lnTo>
                  <a:lnTo>
                    <a:pt x="45911" y="46405"/>
                  </a:lnTo>
                  <a:lnTo>
                    <a:pt x="45815" y="45658"/>
                  </a:lnTo>
                  <a:lnTo>
                    <a:pt x="45683" y="44923"/>
                  </a:lnTo>
                  <a:lnTo>
                    <a:pt x="45538" y="44188"/>
                  </a:lnTo>
                  <a:lnTo>
                    <a:pt x="45369" y="43453"/>
                  </a:lnTo>
                  <a:lnTo>
                    <a:pt x="45176" y="42730"/>
                  </a:lnTo>
                  <a:lnTo>
                    <a:pt x="44960" y="42019"/>
                  </a:lnTo>
                  <a:lnTo>
                    <a:pt x="44731" y="41308"/>
                  </a:lnTo>
                  <a:lnTo>
                    <a:pt x="44478" y="40597"/>
                  </a:lnTo>
                  <a:lnTo>
                    <a:pt x="44261" y="40043"/>
                  </a:lnTo>
                  <a:lnTo>
                    <a:pt x="44032" y="39476"/>
                  </a:lnTo>
                  <a:lnTo>
                    <a:pt x="43550" y="38368"/>
                  </a:lnTo>
                  <a:lnTo>
                    <a:pt x="43068" y="37247"/>
                  </a:lnTo>
                  <a:lnTo>
                    <a:pt x="42839" y="36693"/>
                  </a:lnTo>
                  <a:lnTo>
                    <a:pt x="42610" y="36139"/>
                  </a:lnTo>
                  <a:lnTo>
                    <a:pt x="42381" y="35572"/>
                  </a:lnTo>
                  <a:lnTo>
                    <a:pt x="42176" y="35006"/>
                  </a:lnTo>
                  <a:lnTo>
                    <a:pt x="41983" y="34439"/>
                  </a:lnTo>
                  <a:lnTo>
                    <a:pt x="41814" y="33873"/>
                  </a:lnTo>
                  <a:lnTo>
                    <a:pt x="41658" y="33295"/>
                  </a:lnTo>
                  <a:lnTo>
                    <a:pt x="41525" y="32704"/>
                  </a:lnTo>
                  <a:lnTo>
                    <a:pt x="41477" y="32415"/>
                  </a:lnTo>
                  <a:lnTo>
                    <a:pt x="41429" y="32126"/>
                  </a:lnTo>
                  <a:lnTo>
                    <a:pt x="41393" y="31825"/>
                  </a:lnTo>
                  <a:lnTo>
                    <a:pt x="41357" y="31523"/>
                  </a:lnTo>
                  <a:lnTo>
                    <a:pt x="41320" y="31005"/>
                  </a:lnTo>
                  <a:lnTo>
                    <a:pt x="41308" y="30499"/>
                  </a:lnTo>
                  <a:lnTo>
                    <a:pt x="41308" y="29981"/>
                  </a:lnTo>
                  <a:lnTo>
                    <a:pt x="41332" y="29475"/>
                  </a:lnTo>
                  <a:lnTo>
                    <a:pt x="41381" y="28969"/>
                  </a:lnTo>
                  <a:lnTo>
                    <a:pt x="41453" y="28463"/>
                  </a:lnTo>
                  <a:lnTo>
                    <a:pt x="41525" y="27957"/>
                  </a:lnTo>
                  <a:lnTo>
                    <a:pt x="41622" y="27450"/>
                  </a:lnTo>
                  <a:lnTo>
                    <a:pt x="41730" y="26944"/>
                  </a:lnTo>
                  <a:lnTo>
                    <a:pt x="41851" y="26438"/>
                  </a:lnTo>
                  <a:lnTo>
                    <a:pt x="41983" y="25944"/>
                  </a:lnTo>
                  <a:lnTo>
                    <a:pt x="42116" y="25438"/>
                  </a:lnTo>
                  <a:lnTo>
                    <a:pt x="42417" y="24438"/>
                  </a:lnTo>
                  <a:lnTo>
                    <a:pt x="42742" y="23438"/>
                  </a:lnTo>
                  <a:lnTo>
                    <a:pt x="43393" y="21437"/>
                  </a:lnTo>
                  <a:lnTo>
                    <a:pt x="43706" y="20437"/>
                  </a:lnTo>
                  <a:lnTo>
                    <a:pt x="43851" y="19931"/>
                  </a:lnTo>
                  <a:lnTo>
                    <a:pt x="43996" y="19425"/>
                  </a:lnTo>
                  <a:lnTo>
                    <a:pt x="44128" y="18919"/>
                  </a:lnTo>
                  <a:lnTo>
                    <a:pt x="44237" y="18413"/>
                  </a:lnTo>
                  <a:lnTo>
                    <a:pt x="44345" y="17907"/>
                  </a:lnTo>
                  <a:lnTo>
                    <a:pt x="44441" y="17401"/>
                  </a:lnTo>
                  <a:lnTo>
                    <a:pt x="44526" y="16883"/>
                  </a:lnTo>
                  <a:lnTo>
                    <a:pt x="44586" y="16364"/>
                  </a:lnTo>
                  <a:lnTo>
                    <a:pt x="44634" y="15858"/>
                  </a:lnTo>
                  <a:lnTo>
                    <a:pt x="44670" y="15340"/>
                  </a:lnTo>
                  <a:lnTo>
                    <a:pt x="44670" y="14834"/>
                  </a:lnTo>
                  <a:lnTo>
                    <a:pt x="44658" y="14328"/>
                  </a:lnTo>
                  <a:lnTo>
                    <a:pt x="44622" y="13822"/>
                  </a:lnTo>
                  <a:lnTo>
                    <a:pt x="44574" y="13328"/>
                  </a:lnTo>
                  <a:lnTo>
                    <a:pt x="44502" y="12834"/>
                  </a:lnTo>
                  <a:lnTo>
                    <a:pt x="44417" y="12340"/>
                  </a:lnTo>
                  <a:lnTo>
                    <a:pt x="44309" y="11846"/>
                  </a:lnTo>
                  <a:lnTo>
                    <a:pt x="44176" y="11364"/>
                  </a:lnTo>
                  <a:lnTo>
                    <a:pt x="44032" y="10882"/>
                  </a:lnTo>
                  <a:lnTo>
                    <a:pt x="43875" y="10412"/>
                  </a:lnTo>
                  <a:lnTo>
                    <a:pt x="43694" y="9942"/>
                  </a:lnTo>
                  <a:lnTo>
                    <a:pt x="43501" y="9472"/>
                  </a:lnTo>
                  <a:lnTo>
                    <a:pt x="43285" y="9014"/>
                  </a:lnTo>
                  <a:lnTo>
                    <a:pt x="43068" y="8568"/>
                  </a:lnTo>
                  <a:lnTo>
                    <a:pt x="42827" y="8122"/>
                  </a:lnTo>
                  <a:lnTo>
                    <a:pt x="42562" y="7688"/>
                  </a:lnTo>
                  <a:lnTo>
                    <a:pt x="42296" y="7255"/>
                  </a:lnTo>
                  <a:lnTo>
                    <a:pt x="42019" y="6833"/>
                  </a:lnTo>
                  <a:lnTo>
                    <a:pt x="41718" y="6423"/>
                  </a:lnTo>
                  <a:lnTo>
                    <a:pt x="41405" y="6025"/>
                  </a:lnTo>
                  <a:lnTo>
                    <a:pt x="41079" y="5640"/>
                  </a:lnTo>
                  <a:lnTo>
                    <a:pt x="40742" y="5254"/>
                  </a:lnTo>
                  <a:lnTo>
                    <a:pt x="40393" y="4893"/>
                  </a:lnTo>
                  <a:lnTo>
                    <a:pt x="40031" y="4531"/>
                  </a:lnTo>
                  <a:lnTo>
                    <a:pt x="39670" y="4182"/>
                  </a:lnTo>
                  <a:lnTo>
                    <a:pt x="39284" y="3844"/>
                  </a:lnTo>
                  <a:lnTo>
                    <a:pt x="38886" y="3531"/>
                  </a:lnTo>
                  <a:lnTo>
                    <a:pt x="38489" y="3218"/>
                  </a:lnTo>
                  <a:lnTo>
                    <a:pt x="38079" y="2929"/>
                  </a:lnTo>
                  <a:lnTo>
                    <a:pt x="37657" y="2639"/>
                  </a:lnTo>
                  <a:lnTo>
                    <a:pt x="37223" y="2374"/>
                  </a:lnTo>
                  <a:lnTo>
                    <a:pt x="36790" y="2121"/>
                  </a:lnTo>
                  <a:lnTo>
                    <a:pt x="36332" y="1892"/>
                  </a:lnTo>
                  <a:lnTo>
                    <a:pt x="35886" y="1663"/>
                  </a:lnTo>
                  <a:lnTo>
                    <a:pt x="35428" y="1459"/>
                  </a:lnTo>
                  <a:lnTo>
                    <a:pt x="34958" y="1266"/>
                  </a:lnTo>
                  <a:lnTo>
                    <a:pt x="34488" y="1085"/>
                  </a:lnTo>
                  <a:lnTo>
                    <a:pt x="34018" y="916"/>
                  </a:lnTo>
                  <a:lnTo>
                    <a:pt x="33536" y="772"/>
                  </a:lnTo>
                  <a:lnTo>
                    <a:pt x="33054" y="627"/>
                  </a:lnTo>
                  <a:lnTo>
                    <a:pt x="32560" y="507"/>
                  </a:lnTo>
                  <a:lnTo>
                    <a:pt x="32078" y="398"/>
                  </a:lnTo>
                  <a:lnTo>
                    <a:pt x="31584" y="302"/>
                  </a:lnTo>
                  <a:lnTo>
                    <a:pt x="31078" y="217"/>
                  </a:lnTo>
                  <a:lnTo>
                    <a:pt x="30584" y="145"/>
                  </a:lnTo>
                  <a:lnTo>
                    <a:pt x="30078" y="97"/>
                  </a:lnTo>
                  <a:lnTo>
                    <a:pt x="29584" y="49"/>
                  </a:lnTo>
                  <a:lnTo>
                    <a:pt x="29078" y="25"/>
                  </a:lnTo>
                  <a:lnTo>
                    <a:pt x="28572" y="0"/>
                  </a:lnTo>
                  <a:close/>
                </a:path>
              </a:pathLst>
            </a:custGeom>
            <a:solidFill>
              <a:srgbClr val="1F5B8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5"/>
            <p:cNvSpPr/>
            <p:nvPr/>
          </p:nvSpPr>
          <p:spPr>
            <a:xfrm>
              <a:off x="1318738" y="3132336"/>
              <a:ext cx="1184318" cy="1336183"/>
            </a:xfrm>
            <a:custGeom>
              <a:avLst/>
              <a:gdLst/>
              <a:ahLst/>
              <a:cxnLst/>
              <a:rect l="l" t="t" r="r" b="b"/>
              <a:pathLst>
                <a:path w="24534" h="27680" extrusionOk="0">
                  <a:moveTo>
                    <a:pt x="22124" y="0"/>
                  </a:moveTo>
                  <a:lnTo>
                    <a:pt x="651" y="3531"/>
                  </a:lnTo>
                  <a:lnTo>
                    <a:pt x="0" y="9677"/>
                  </a:lnTo>
                  <a:lnTo>
                    <a:pt x="20533" y="26848"/>
                  </a:lnTo>
                  <a:lnTo>
                    <a:pt x="20208" y="27679"/>
                  </a:lnTo>
                  <a:lnTo>
                    <a:pt x="21533" y="26788"/>
                  </a:lnTo>
                  <a:lnTo>
                    <a:pt x="21702" y="26511"/>
                  </a:lnTo>
                  <a:lnTo>
                    <a:pt x="21871" y="26221"/>
                  </a:lnTo>
                  <a:lnTo>
                    <a:pt x="22027" y="25920"/>
                  </a:lnTo>
                  <a:lnTo>
                    <a:pt x="22172" y="25595"/>
                  </a:lnTo>
                  <a:lnTo>
                    <a:pt x="22329" y="25269"/>
                  </a:lnTo>
                  <a:lnTo>
                    <a:pt x="22473" y="24932"/>
                  </a:lnTo>
                  <a:lnTo>
                    <a:pt x="22606" y="24583"/>
                  </a:lnTo>
                  <a:lnTo>
                    <a:pt x="22738" y="24233"/>
                  </a:lnTo>
                  <a:lnTo>
                    <a:pt x="22871" y="23860"/>
                  </a:lnTo>
                  <a:lnTo>
                    <a:pt x="23004" y="23486"/>
                  </a:lnTo>
                  <a:lnTo>
                    <a:pt x="23232" y="22703"/>
                  </a:lnTo>
                  <a:lnTo>
                    <a:pt x="23449" y="21895"/>
                  </a:lnTo>
                  <a:lnTo>
                    <a:pt x="23654" y="21052"/>
                  </a:lnTo>
                  <a:lnTo>
                    <a:pt x="23835" y="20184"/>
                  </a:lnTo>
                  <a:lnTo>
                    <a:pt x="23992" y="19293"/>
                  </a:lnTo>
                  <a:lnTo>
                    <a:pt x="24124" y="18377"/>
                  </a:lnTo>
                  <a:lnTo>
                    <a:pt x="24245" y="17449"/>
                  </a:lnTo>
                  <a:lnTo>
                    <a:pt x="24341" y="16509"/>
                  </a:lnTo>
                  <a:lnTo>
                    <a:pt x="24425" y="15557"/>
                  </a:lnTo>
                  <a:lnTo>
                    <a:pt x="24474" y="14593"/>
                  </a:lnTo>
                  <a:lnTo>
                    <a:pt x="24510" y="13629"/>
                  </a:lnTo>
                  <a:lnTo>
                    <a:pt x="24534" y="12665"/>
                  </a:lnTo>
                  <a:lnTo>
                    <a:pt x="24522" y="11701"/>
                  </a:lnTo>
                  <a:lnTo>
                    <a:pt x="24498" y="10737"/>
                  </a:lnTo>
                  <a:lnTo>
                    <a:pt x="24450" y="9785"/>
                  </a:lnTo>
                  <a:lnTo>
                    <a:pt x="24377" y="8833"/>
                  </a:lnTo>
                  <a:lnTo>
                    <a:pt x="24293" y="7905"/>
                  </a:lnTo>
                  <a:lnTo>
                    <a:pt x="24172" y="6989"/>
                  </a:lnTo>
                  <a:lnTo>
                    <a:pt x="24040" y="6098"/>
                  </a:lnTo>
                  <a:lnTo>
                    <a:pt x="23883" y="5218"/>
                  </a:lnTo>
                  <a:lnTo>
                    <a:pt x="23702" y="4375"/>
                  </a:lnTo>
                  <a:lnTo>
                    <a:pt x="23594" y="3965"/>
                  </a:lnTo>
                  <a:lnTo>
                    <a:pt x="23498" y="3555"/>
                  </a:lnTo>
                  <a:lnTo>
                    <a:pt x="23389" y="3158"/>
                  </a:lnTo>
                  <a:lnTo>
                    <a:pt x="23269" y="2772"/>
                  </a:lnTo>
                  <a:lnTo>
                    <a:pt x="23148" y="2386"/>
                  </a:lnTo>
                  <a:lnTo>
                    <a:pt x="23016" y="2025"/>
                  </a:lnTo>
                  <a:lnTo>
                    <a:pt x="22883" y="1663"/>
                  </a:lnTo>
                  <a:lnTo>
                    <a:pt x="22750" y="1302"/>
                  </a:lnTo>
                  <a:lnTo>
                    <a:pt x="22606" y="964"/>
                  </a:lnTo>
                  <a:lnTo>
                    <a:pt x="22449" y="639"/>
                  </a:lnTo>
                  <a:lnTo>
                    <a:pt x="22293" y="314"/>
                  </a:lnTo>
                  <a:lnTo>
                    <a:pt x="221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5"/>
            <p:cNvSpPr/>
            <p:nvPr/>
          </p:nvSpPr>
          <p:spPr>
            <a:xfrm>
              <a:off x="1318738" y="3153866"/>
              <a:ext cx="1055768" cy="1172153"/>
            </a:xfrm>
            <a:custGeom>
              <a:avLst/>
              <a:gdLst/>
              <a:ahLst/>
              <a:cxnLst/>
              <a:rect l="l" t="t" r="r" b="b"/>
              <a:pathLst>
                <a:path w="21871" h="24282" extrusionOk="0">
                  <a:moveTo>
                    <a:pt x="19449" y="0"/>
                  </a:moveTo>
                  <a:lnTo>
                    <a:pt x="651" y="3085"/>
                  </a:lnTo>
                  <a:lnTo>
                    <a:pt x="0" y="9231"/>
                  </a:lnTo>
                  <a:lnTo>
                    <a:pt x="18003" y="24281"/>
                  </a:lnTo>
                  <a:lnTo>
                    <a:pt x="18003" y="24281"/>
                  </a:lnTo>
                  <a:lnTo>
                    <a:pt x="16750" y="14942"/>
                  </a:lnTo>
                  <a:lnTo>
                    <a:pt x="16713" y="14665"/>
                  </a:lnTo>
                  <a:lnTo>
                    <a:pt x="16689" y="14400"/>
                  </a:lnTo>
                  <a:lnTo>
                    <a:pt x="16665" y="14123"/>
                  </a:lnTo>
                  <a:lnTo>
                    <a:pt x="16665" y="13846"/>
                  </a:lnTo>
                  <a:lnTo>
                    <a:pt x="16665" y="13569"/>
                  </a:lnTo>
                  <a:lnTo>
                    <a:pt x="16665" y="13304"/>
                  </a:lnTo>
                  <a:lnTo>
                    <a:pt x="16689" y="13026"/>
                  </a:lnTo>
                  <a:lnTo>
                    <a:pt x="16713" y="12761"/>
                  </a:lnTo>
                  <a:lnTo>
                    <a:pt x="16738" y="12484"/>
                  </a:lnTo>
                  <a:lnTo>
                    <a:pt x="16786" y="12219"/>
                  </a:lnTo>
                  <a:lnTo>
                    <a:pt x="16834" y="11954"/>
                  </a:lnTo>
                  <a:lnTo>
                    <a:pt x="16882" y="11689"/>
                  </a:lnTo>
                  <a:lnTo>
                    <a:pt x="16942" y="11424"/>
                  </a:lnTo>
                  <a:lnTo>
                    <a:pt x="17015" y="11171"/>
                  </a:lnTo>
                  <a:lnTo>
                    <a:pt x="17099" y="10906"/>
                  </a:lnTo>
                  <a:lnTo>
                    <a:pt x="17183" y="10653"/>
                  </a:lnTo>
                  <a:lnTo>
                    <a:pt x="17280" y="10399"/>
                  </a:lnTo>
                  <a:lnTo>
                    <a:pt x="17376" y="10146"/>
                  </a:lnTo>
                  <a:lnTo>
                    <a:pt x="17485" y="9905"/>
                  </a:lnTo>
                  <a:lnTo>
                    <a:pt x="17605" y="9652"/>
                  </a:lnTo>
                  <a:lnTo>
                    <a:pt x="17726" y="9411"/>
                  </a:lnTo>
                  <a:lnTo>
                    <a:pt x="17846" y="9182"/>
                  </a:lnTo>
                  <a:lnTo>
                    <a:pt x="17991" y="8941"/>
                  </a:lnTo>
                  <a:lnTo>
                    <a:pt x="18135" y="8712"/>
                  </a:lnTo>
                  <a:lnTo>
                    <a:pt x="18280" y="8484"/>
                  </a:lnTo>
                  <a:lnTo>
                    <a:pt x="18437" y="8267"/>
                  </a:lnTo>
                  <a:lnTo>
                    <a:pt x="18605" y="8050"/>
                  </a:lnTo>
                  <a:lnTo>
                    <a:pt x="18774" y="7833"/>
                  </a:lnTo>
                  <a:lnTo>
                    <a:pt x="18955" y="7628"/>
                  </a:lnTo>
                  <a:lnTo>
                    <a:pt x="19135" y="7423"/>
                  </a:lnTo>
                  <a:lnTo>
                    <a:pt x="19328" y="7218"/>
                  </a:lnTo>
                  <a:lnTo>
                    <a:pt x="19521" y="7025"/>
                  </a:lnTo>
                  <a:lnTo>
                    <a:pt x="19702" y="6857"/>
                  </a:lnTo>
                  <a:lnTo>
                    <a:pt x="20039" y="6519"/>
                  </a:lnTo>
                  <a:lnTo>
                    <a:pt x="20365" y="6158"/>
                  </a:lnTo>
                  <a:lnTo>
                    <a:pt x="20666" y="5784"/>
                  </a:lnTo>
                  <a:lnTo>
                    <a:pt x="20955" y="5399"/>
                  </a:lnTo>
                  <a:lnTo>
                    <a:pt x="21220" y="4989"/>
                  </a:lnTo>
                  <a:lnTo>
                    <a:pt x="21461" y="4567"/>
                  </a:lnTo>
                  <a:lnTo>
                    <a:pt x="21678" y="4146"/>
                  </a:lnTo>
                  <a:lnTo>
                    <a:pt x="21871" y="3700"/>
                  </a:lnTo>
                  <a:lnTo>
                    <a:pt x="19449" y="0"/>
                  </a:lnTo>
                  <a:close/>
                </a:path>
              </a:pathLst>
            </a:custGeom>
            <a:solidFill>
              <a:srgbClr val="775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5"/>
            <p:cNvSpPr/>
            <p:nvPr/>
          </p:nvSpPr>
          <p:spPr>
            <a:xfrm>
              <a:off x="1033104" y="3082325"/>
              <a:ext cx="305999" cy="223984"/>
            </a:xfrm>
            <a:custGeom>
              <a:avLst/>
              <a:gdLst/>
              <a:ahLst/>
              <a:cxnLst/>
              <a:rect l="l" t="t" r="r" b="b"/>
              <a:pathLst>
                <a:path w="6339" h="4640" extrusionOk="0">
                  <a:moveTo>
                    <a:pt x="5049" y="0"/>
                  </a:moveTo>
                  <a:lnTo>
                    <a:pt x="4808" y="12"/>
                  </a:lnTo>
                  <a:lnTo>
                    <a:pt x="4567" y="48"/>
                  </a:lnTo>
                  <a:lnTo>
                    <a:pt x="4326" y="85"/>
                  </a:lnTo>
                  <a:lnTo>
                    <a:pt x="4097" y="133"/>
                  </a:lnTo>
                  <a:lnTo>
                    <a:pt x="3869" y="181"/>
                  </a:lnTo>
                  <a:lnTo>
                    <a:pt x="3640" y="253"/>
                  </a:lnTo>
                  <a:lnTo>
                    <a:pt x="3423" y="326"/>
                  </a:lnTo>
                  <a:lnTo>
                    <a:pt x="3206" y="410"/>
                  </a:lnTo>
                  <a:lnTo>
                    <a:pt x="3001" y="506"/>
                  </a:lnTo>
                  <a:lnTo>
                    <a:pt x="2796" y="615"/>
                  </a:lnTo>
                  <a:lnTo>
                    <a:pt x="2591" y="723"/>
                  </a:lnTo>
                  <a:lnTo>
                    <a:pt x="2386" y="844"/>
                  </a:lnTo>
                  <a:lnTo>
                    <a:pt x="2206" y="976"/>
                  </a:lnTo>
                  <a:lnTo>
                    <a:pt x="2013" y="1109"/>
                  </a:lnTo>
                  <a:lnTo>
                    <a:pt x="1832" y="1253"/>
                  </a:lnTo>
                  <a:lnTo>
                    <a:pt x="1663" y="1410"/>
                  </a:lnTo>
                  <a:lnTo>
                    <a:pt x="1495" y="1567"/>
                  </a:lnTo>
                  <a:lnTo>
                    <a:pt x="1338" y="1735"/>
                  </a:lnTo>
                  <a:lnTo>
                    <a:pt x="1181" y="1904"/>
                  </a:lnTo>
                  <a:lnTo>
                    <a:pt x="1037" y="2085"/>
                  </a:lnTo>
                  <a:lnTo>
                    <a:pt x="904" y="2266"/>
                  </a:lnTo>
                  <a:lnTo>
                    <a:pt x="772" y="2458"/>
                  </a:lnTo>
                  <a:lnTo>
                    <a:pt x="651" y="2663"/>
                  </a:lnTo>
                  <a:lnTo>
                    <a:pt x="543" y="2868"/>
                  </a:lnTo>
                  <a:lnTo>
                    <a:pt x="434" y="3073"/>
                  </a:lnTo>
                  <a:lnTo>
                    <a:pt x="338" y="3290"/>
                  </a:lnTo>
                  <a:lnTo>
                    <a:pt x="254" y="3507"/>
                  </a:lnTo>
                  <a:lnTo>
                    <a:pt x="181" y="3736"/>
                  </a:lnTo>
                  <a:lnTo>
                    <a:pt x="109" y="3965"/>
                  </a:lnTo>
                  <a:lnTo>
                    <a:pt x="49" y="4194"/>
                  </a:lnTo>
                  <a:lnTo>
                    <a:pt x="0" y="4435"/>
                  </a:lnTo>
                  <a:lnTo>
                    <a:pt x="5676" y="4639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5"/>
            <p:cNvSpPr/>
            <p:nvPr/>
          </p:nvSpPr>
          <p:spPr>
            <a:xfrm>
              <a:off x="829486" y="3266730"/>
              <a:ext cx="149548" cy="355430"/>
            </a:xfrm>
            <a:custGeom>
              <a:avLst/>
              <a:gdLst/>
              <a:ahLst/>
              <a:cxnLst/>
              <a:rect l="l" t="t" r="r" b="b"/>
              <a:pathLst>
                <a:path w="3098" h="7363" extrusionOk="0">
                  <a:moveTo>
                    <a:pt x="3098" y="0"/>
                  </a:moveTo>
                  <a:lnTo>
                    <a:pt x="2821" y="72"/>
                  </a:lnTo>
                  <a:lnTo>
                    <a:pt x="2688" y="108"/>
                  </a:lnTo>
                  <a:lnTo>
                    <a:pt x="2556" y="157"/>
                  </a:lnTo>
                  <a:lnTo>
                    <a:pt x="2423" y="205"/>
                  </a:lnTo>
                  <a:lnTo>
                    <a:pt x="2303" y="265"/>
                  </a:lnTo>
                  <a:lnTo>
                    <a:pt x="2182" y="337"/>
                  </a:lnTo>
                  <a:lnTo>
                    <a:pt x="2062" y="410"/>
                  </a:lnTo>
                  <a:lnTo>
                    <a:pt x="1941" y="482"/>
                  </a:lnTo>
                  <a:lnTo>
                    <a:pt x="1833" y="566"/>
                  </a:lnTo>
                  <a:lnTo>
                    <a:pt x="1736" y="663"/>
                  </a:lnTo>
                  <a:lnTo>
                    <a:pt x="1640" y="759"/>
                  </a:lnTo>
                  <a:lnTo>
                    <a:pt x="1543" y="868"/>
                  </a:lnTo>
                  <a:lnTo>
                    <a:pt x="1459" y="976"/>
                  </a:lnTo>
                  <a:lnTo>
                    <a:pt x="1375" y="1085"/>
                  </a:lnTo>
                  <a:lnTo>
                    <a:pt x="1302" y="1205"/>
                  </a:lnTo>
                  <a:lnTo>
                    <a:pt x="1230" y="1326"/>
                  </a:lnTo>
                  <a:lnTo>
                    <a:pt x="1170" y="1446"/>
                  </a:lnTo>
                  <a:lnTo>
                    <a:pt x="218" y="3543"/>
                  </a:lnTo>
                  <a:lnTo>
                    <a:pt x="146" y="3736"/>
                  </a:lnTo>
                  <a:lnTo>
                    <a:pt x="85" y="3928"/>
                  </a:lnTo>
                  <a:lnTo>
                    <a:pt x="37" y="4121"/>
                  </a:lnTo>
                  <a:lnTo>
                    <a:pt x="13" y="4314"/>
                  </a:lnTo>
                  <a:lnTo>
                    <a:pt x="1" y="4519"/>
                  </a:lnTo>
                  <a:lnTo>
                    <a:pt x="1" y="4712"/>
                  </a:lnTo>
                  <a:lnTo>
                    <a:pt x="25" y="4916"/>
                  </a:lnTo>
                  <a:lnTo>
                    <a:pt x="61" y="5109"/>
                  </a:lnTo>
                  <a:lnTo>
                    <a:pt x="567" y="7363"/>
                  </a:lnTo>
                  <a:lnTo>
                    <a:pt x="712" y="7326"/>
                  </a:lnTo>
                  <a:lnTo>
                    <a:pt x="857" y="7278"/>
                  </a:lnTo>
                  <a:lnTo>
                    <a:pt x="1001" y="7218"/>
                  </a:lnTo>
                  <a:lnTo>
                    <a:pt x="1134" y="7146"/>
                  </a:lnTo>
                  <a:lnTo>
                    <a:pt x="1254" y="7073"/>
                  </a:lnTo>
                  <a:lnTo>
                    <a:pt x="1375" y="6977"/>
                  </a:lnTo>
                  <a:lnTo>
                    <a:pt x="1483" y="6881"/>
                  </a:lnTo>
                  <a:lnTo>
                    <a:pt x="1580" y="6760"/>
                  </a:lnTo>
                  <a:lnTo>
                    <a:pt x="1664" y="6652"/>
                  </a:lnTo>
                  <a:lnTo>
                    <a:pt x="1748" y="6519"/>
                  </a:lnTo>
                  <a:lnTo>
                    <a:pt x="1808" y="6387"/>
                  </a:lnTo>
                  <a:lnTo>
                    <a:pt x="1869" y="6254"/>
                  </a:lnTo>
                  <a:lnTo>
                    <a:pt x="1917" y="6109"/>
                  </a:lnTo>
                  <a:lnTo>
                    <a:pt x="1953" y="5965"/>
                  </a:lnTo>
                  <a:lnTo>
                    <a:pt x="1965" y="5808"/>
                  </a:lnTo>
                  <a:lnTo>
                    <a:pt x="1977" y="5651"/>
                  </a:lnTo>
                  <a:lnTo>
                    <a:pt x="1977" y="4543"/>
                  </a:lnTo>
                  <a:lnTo>
                    <a:pt x="3098" y="1976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5"/>
            <p:cNvSpPr/>
            <p:nvPr/>
          </p:nvSpPr>
          <p:spPr>
            <a:xfrm>
              <a:off x="888283" y="3306845"/>
              <a:ext cx="991807" cy="1355975"/>
            </a:xfrm>
            <a:custGeom>
              <a:avLst/>
              <a:gdLst/>
              <a:ahLst/>
              <a:cxnLst/>
              <a:rect l="l" t="t" r="r" b="b"/>
              <a:pathLst>
                <a:path w="20546" h="28090" extrusionOk="0">
                  <a:moveTo>
                    <a:pt x="4832" y="0"/>
                  </a:moveTo>
                  <a:lnTo>
                    <a:pt x="4555" y="25"/>
                  </a:lnTo>
                  <a:lnTo>
                    <a:pt x="4290" y="61"/>
                  </a:lnTo>
                  <a:lnTo>
                    <a:pt x="4025" y="109"/>
                  </a:lnTo>
                  <a:lnTo>
                    <a:pt x="3760" y="181"/>
                  </a:lnTo>
                  <a:lnTo>
                    <a:pt x="3507" y="254"/>
                  </a:lnTo>
                  <a:lnTo>
                    <a:pt x="3254" y="338"/>
                  </a:lnTo>
                  <a:lnTo>
                    <a:pt x="3013" y="446"/>
                  </a:lnTo>
                  <a:lnTo>
                    <a:pt x="2772" y="555"/>
                  </a:lnTo>
                  <a:lnTo>
                    <a:pt x="2543" y="687"/>
                  </a:lnTo>
                  <a:lnTo>
                    <a:pt x="2326" y="820"/>
                  </a:lnTo>
                  <a:lnTo>
                    <a:pt x="2109" y="964"/>
                  </a:lnTo>
                  <a:lnTo>
                    <a:pt x="1904" y="1133"/>
                  </a:lnTo>
                  <a:lnTo>
                    <a:pt x="1711" y="1290"/>
                  </a:lnTo>
                  <a:lnTo>
                    <a:pt x="1518" y="1471"/>
                  </a:lnTo>
                  <a:lnTo>
                    <a:pt x="1338" y="1663"/>
                  </a:lnTo>
                  <a:lnTo>
                    <a:pt x="1169" y="1856"/>
                  </a:lnTo>
                  <a:lnTo>
                    <a:pt x="1012" y="2061"/>
                  </a:lnTo>
                  <a:lnTo>
                    <a:pt x="868" y="2266"/>
                  </a:lnTo>
                  <a:lnTo>
                    <a:pt x="723" y="2495"/>
                  </a:lnTo>
                  <a:lnTo>
                    <a:pt x="590" y="2712"/>
                  </a:lnTo>
                  <a:lnTo>
                    <a:pt x="482" y="2953"/>
                  </a:lnTo>
                  <a:lnTo>
                    <a:pt x="374" y="3194"/>
                  </a:lnTo>
                  <a:lnTo>
                    <a:pt x="289" y="3435"/>
                  </a:lnTo>
                  <a:lnTo>
                    <a:pt x="205" y="3688"/>
                  </a:lnTo>
                  <a:lnTo>
                    <a:pt x="133" y="3941"/>
                  </a:lnTo>
                  <a:lnTo>
                    <a:pt x="84" y="4206"/>
                  </a:lnTo>
                  <a:lnTo>
                    <a:pt x="48" y="4471"/>
                  </a:lnTo>
                  <a:lnTo>
                    <a:pt x="12" y="4736"/>
                  </a:lnTo>
                  <a:lnTo>
                    <a:pt x="0" y="5013"/>
                  </a:lnTo>
                  <a:lnTo>
                    <a:pt x="12" y="5290"/>
                  </a:lnTo>
                  <a:lnTo>
                    <a:pt x="24" y="5568"/>
                  </a:lnTo>
                  <a:lnTo>
                    <a:pt x="1410" y="20763"/>
                  </a:lnTo>
                  <a:lnTo>
                    <a:pt x="9628" y="20124"/>
                  </a:lnTo>
                  <a:lnTo>
                    <a:pt x="10700" y="23860"/>
                  </a:lnTo>
                  <a:lnTo>
                    <a:pt x="10773" y="24088"/>
                  </a:lnTo>
                  <a:lnTo>
                    <a:pt x="10845" y="24317"/>
                  </a:lnTo>
                  <a:lnTo>
                    <a:pt x="10941" y="24534"/>
                  </a:lnTo>
                  <a:lnTo>
                    <a:pt x="11038" y="24763"/>
                  </a:lnTo>
                  <a:lnTo>
                    <a:pt x="11146" y="24968"/>
                  </a:lnTo>
                  <a:lnTo>
                    <a:pt x="11255" y="25173"/>
                  </a:lnTo>
                  <a:lnTo>
                    <a:pt x="11375" y="25378"/>
                  </a:lnTo>
                  <a:lnTo>
                    <a:pt x="11508" y="25571"/>
                  </a:lnTo>
                  <a:lnTo>
                    <a:pt x="11652" y="25763"/>
                  </a:lnTo>
                  <a:lnTo>
                    <a:pt x="11797" y="25944"/>
                  </a:lnTo>
                  <a:lnTo>
                    <a:pt x="11942" y="26125"/>
                  </a:lnTo>
                  <a:lnTo>
                    <a:pt x="12098" y="26294"/>
                  </a:lnTo>
                  <a:lnTo>
                    <a:pt x="12267" y="26462"/>
                  </a:lnTo>
                  <a:lnTo>
                    <a:pt x="12436" y="26619"/>
                  </a:lnTo>
                  <a:lnTo>
                    <a:pt x="12616" y="26776"/>
                  </a:lnTo>
                  <a:lnTo>
                    <a:pt x="12797" y="26908"/>
                  </a:lnTo>
                  <a:lnTo>
                    <a:pt x="12990" y="27053"/>
                  </a:lnTo>
                  <a:lnTo>
                    <a:pt x="13183" y="27173"/>
                  </a:lnTo>
                  <a:lnTo>
                    <a:pt x="13376" y="27294"/>
                  </a:lnTo>
                  <a:lnTo>
                    <a:pt x="13580" y="27414"/>
                  </a:lnTo>
                  <a:lnTo>
                    <a:pt x="13785" y="27511"/>
                  </a:lnTo>
                  <a:lnTo>
                    <a:pt x="14002" y="27619"/>
                  </a:lnTo>
                  <a:lnTo>
                    <a:pt x="14219" y="27703"/>
                  </a:lnTo>
                  <a:lnTo>
                    <a:pt x="14436" y="27776"/>
                  </a:lnTo>
                  <a:lnTo>
                    <a:pt x="14665" y="27848"/>
                  </a:lnTo>
                  <a:lnTo>
                    <a:pt x="14894" y="27908"/>
                  </a:lnTo>
                  <a:lnTo>
                    <a:pt x="15123" y="27969"/>
                  </a:lnTo>
                  <a:lnTo>
                    <a:pt x="15352" y="28017"/>
                  </a:lnTo>
                  <a:lnTo>
                    <a:pt x="15593" y="28041"/>
                  </a:lnTo>
                  <a:lnTo>
                    <a:pt x="15834" y="28065"/>
                  </a:lnTo>
                  <a:lnTo>
                    <a:pt x="16075" y="28089"/>
                  </a:lnTo>
                  <a:lnTo>
                    <a:pt x="16521" y="28089"/>
                  </a:lnTo>
                  <a:lnTo>
                    <a:pt x="16725" y="28077"/>
                  </a:lnTo>
                  <a:lnTo>
                    <a:pt x="17135" y="28029"/>
                  </a:lnTo>
                  <a:lnTo>
                    <a:pt x="17545" y="27957"/>
                  </a:lnTo>
                  <a:lnTo>
                    <a:pt x="17943" y="27860"/>
                  </a:lnTo>
                  <a:lnTo>
                    <a:pt x="18328" y="27740"/>
                  </a:lnTo>
                  <a:lnTo>
                    <a:pt x="18702" y="27583"/>
                  </a:lnTo>
                  <a:lnTo>
                    <a:pt x="19075" y="27402"/>
                  </a:lnTo>
                  <a:lnTo>
                    <a:pt x="19256" y="27306"/>
                  </a:lnTo>
                  <a:lnTo>
                    <a:pt x="19425" y="27197"/>
                  </a:lnTo>
                  <a:lnTo>
                    <a:pt x="20545" y="26486"/>
                  </a:lnTo>
                  <a:lnTo>
                    <a:pt x="13773" y="8881"/>
                  </a:lnTo>
                  <a:lnTo>
                    <a:pt x="9363" y="2266"/>
                  </a:lnTo>
                  <a:lnTo>
                    <a:pt x="9182" y="2013"/>
                  </a:lnTo>
                  <a:lnTo>
                    <a:pt x="8977" y="1760"/>
                  </a:lnTo>
                  <a:lnTo>
                    <a:pt x="8760" y="1531"/>
                  </a:lnTo>
                  <a:lnTo>
                    <a:pt x="8543" y="1314"/>
                  </a:lnTo>
                  <a:lnTo>
                    <a:pt x="8302" y="1109"/>
                  </a:lnTo>
                  <a:lnTo>
                    <a:pt x="8049" y="928"/>
                  </a:lnTo>
                  <a:lnTo>
                    <a:pt x="7796" y="760"/>
                  </a:lnTo>
                  <a:lnTo>
                    <a:pt x="7519" y="603"/>
                  </a:lnTo>
                  <a:lnTo>
                    <a:pt x="7242" y="458"/>
                  </a:lnTo>
                  <a:lnTo>
                    <a:pt x="6953" y="338"/>
                  </a:lnTo>
                  <a:lnTo>
                    <a:pt x="6664" y="241"/>
                  </a:lnTo>
                  <a:lnTo>
                    <a:pt x="6362" y="157"/>
                  </a:lnTo>
                  <a:lnTo>
                    <a:pt x="6061" y="85"/>
                  </a:lnTo>
                  <a:lnTo>
                    <a:pt x="5748" y="37"/>
                  </a:lnTo>
                  <a:lnTo>
                    <a:pt x="54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5"/>
            <p:cNvSpPr/>
            <p:nvPr/>
          </p:nvSpPr>
          <p:spPr>
            <a:xfrm>
              <a:off x="1516515" y="3873432"/>
              <a:ext cx="363588" cy="789400"/>
            </a:xfrm>
            <a:custGeom>
              <a:avLst/>
              <a:gdLst/>
              <a:ahLst/>
              <a:cxnLst/>
              <a:rect l="l" t="t" r="r" b="b"/>
              <a:pathLst>
                <a:path w="7532" h="16353" extrusionOk="0">
                  <a:moveTo>
                    <a:pt x="1856" y="0"/>
                  </a:moveTo>
                  <a:lnTo>
                    <a:pt x="2555" y="13002"/>
                  </a:lnTo>
                  <a:lnTo>
                    <a:pt x="2555" y="13231"/>
                  </a:lnTo>
                  <a:lnTo>
                    <a:pt x="2543" y="13460"/>
                  </a:lnTo>
                  <a:lnTo>
                    <a:pt x="2494" y="13677"/>
                  </a:lnTo>
                  <a:lnTo>
                    <a:pt x="2422" y="13894"/>
                  </a:lnTo>
                  <a:lnTo>
                    <a:pt x="2338" y="14099"/>
                  </a:lnTo>
                  <a:lnTo>
                    <a:pt x="2229" y="14292"/>
                  </a:lnTo>
                  <a:lnTo>
                    <a:pt x="2097" y="14472"/>
                  </a:lnTo>
                  <a:lnTo>
                    <a:pt x="1964" y="14641"/>
                  </a:lnTo>
                  <a:lnTo>
                    <a:pt x="1796" y="14786"/>
                  </a:lnTo>
                  <a:lnTo>
                    <a:pt x="1627" y="14918"/>
                  </a:lnTo>
                  <a:lnTo>
                    <a:pt x="1446" y="15039"/>
                  </a:lnTo>
                  <a:lnTo>
                    <a:pt x="1241" y="15135"/>
                  </a:lnTo>
                  <a:lnTo>
                    <a:pt x="1036" y="15219"/>
                  </a:lnTo>
                  <a:lnTo>
                    <a:pt x="819" y="15280"/>
                  </a:lnTo>
                  <a:lnTo>
                    <a:pt x="591" y="15316"/>
                  </a:lnTo>
                  <a:lnTo>
                    <a:pt x="362" y="15328"/>
                  </a:lnTo>
                  <a:lnTo>
                    <a:pt x="0" y="15328"/>
                  </a:lnTo>
                  <a:lnTo>
                    <a:pt x="181" y="15448"/>
                  </a:lnTo>
                  <a:lnTo>
                    <a:pt x="362" y="15557"/>
                  </a:lnTo>
                  <a:lnTo>
                    <a:pt x="554" y="15665"/>
                  </a:lnTo>
                  <a:lnTo>
                    <a:pt x="747" y="15762"/>
                  </a:lnTo>
                  <a:lnTo>
                    <a:pt x="940" y="15846"/>
                  </a:lnTo>
                  <a:lnTo>
                    <a:pt x="1145" y="15930"/>
                  </a:lnTo>
                  <a:lnTo>
                    <a:pt x="1350" y="16015"/>
                  </a:lnTo>
                  <a:lnTo>
                    <a:pt x="1555" y="16087"/>
                  </a:lnTo>
                  <a:lnTo>
                    <a:pt x="1759" y="16147"/>
                  </a:lnTo>
                  <a:lnTo>
                    <a:pt x="1976" y="16195"/>
                  </a:lnTo>
                  <a:lnTo>
                    <a:pt x="2193" y="16244"/>
                  </a:lnTo>
                  <a:lnTo>
                    <a:pt x="2410" y="16280"/>
                  </a:lnTo>
                  <a:lnTo>
                    <a:pt x="2627" y="16316"/>
                  </a:lnTo>
                  <a:lnTo>
                    <a:pt x="2856" y="16340"/>
                  </a:lnTo>
                  <a:lnTo>
                    <a:pt x="3073" y="16352"/>
                  </a:lnTo>
                  <a:lnTo>
                    <a:pt x="3507" y="16352"/>
                  </a:lnTo>
                  <a:lnTo>
                    <a:pt x="3711" y="16340"/>
                  </a:lnTo>
                  <a:lnTo>
                    <a:pt x="4121" y="16292"/>
                  </a:lnTo>
                  <a:lnTo>
                    <a:pt x="4531" y="16220"/>
                  </a:lnTo>
                  <a:lnTo>
                    <a:pt x="4929" y="16123"/>
                  </a:lnTo>
                  <a:lnTo>
                    <a:pt x="5314" y="16003"/>
                  </a:lnTo>
                  <a:lnTo>
                    <a:pt x="5688" y="15846"/>
                  </a:lnTo>
                  <a:lnTo>
                    <a:pt x="6061" y="15665"/>
                  </a:lnTo>
                  <a:lnTo>
                    <a:pt x="6242" y="15569"/>
                  </a:lnTo>
                  <a:lnTo>
                    <a:pt x="6411" y="15460"/>
                  </a:lnTo>
                  <a:lnTo>
                    <a:pt x="7531" y="14749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5"/>
            <p:cNvSpPr/>
            <p:nvPr/>
          </p:nvSpPr>
          <p:spPr>
            <a:xfrm>
              <a:off x="1244831" y="3580846"/>
              <a:ext cx="75691" cy="643376"/>
            </a:xfrm>
            <a:custGeom>
              <a:avLst/>
              <a:gdLst/>
              <a:ahLst/>
              <a:cxnLst/>
              <a:rect l="l" t="t" r="r" b="b"/>
              <a:pathLst>
                <a:path w="1568" h="13328" extrusionOk="0">
                  <a:moveTo>
                    <a:pt x="1" y="0"/>
                  </a:moveTo>
                  <a:lnTo>
                    <a:pt x="1483" y="13327"/>
                  </a:lnTo>
                  <a:lnTo>
                    <a:pt x="1567" y="133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5"/>
            <p:cNvSpPr/>
            <p:nvPr/>
          </p:nvSpPr>
          <p:spPr>
            <a:xfrm>
              <a:off x="1167497" y="3538945"/>
              <a:ext cx="51217" cy="687593"/>
            </a:xfrm>
            <a:custGeom>
              <a:avLst/>
              <a:gdLst/>
              <a:ahLst/>
              <a:cxnLst/>
              <a:rect l="l" t="t" r="r" b="b"/>
              <a:pathLst>
                <a:path w="1061" h="14244" extrusionOk="0">
                  <a:moveTo>
                    <a:pt x="84" y="0"/>
                  </a:moveTo>
                  <a:lnTo>
                    <a:pt x="0" y="12"/>
                  </a:lnTo>
                  <a:lnTo>
                    <a:pt x="976" y="14244"/>
                  </a:lnTo>
                  <a:lnTo>
                    <a:pt x="1060" y="1424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5"/>
            <p:cNvSpPr/>
            <p:nvPr/>
          </p:nvSpPr>
          <p:spPr>
            <a:xfrm>
              <a:off x="988306" y="4196238"/>
              <a:ext cx="279256" cy="34949"/>
            </a:xfrm>
            <a:custGeom>
              <a:avLst/>
              <a:gdLst/>
              <a:ahLst/>
              <a:cxnLst/>
              <a:rect l="l" t="t" r="r" b="b"/>
              <a:pathLst>
                <a:path w="5785" h="724" extrusionOk="0">
                  <a:moveTo>
                    <a:pt x="5773" y="1"/>
                  </a:moveTo>
                  <a:lnTo>
                    <a:pt x="1" y="640"/>
                  </a:lnTo>
                  <a:lnTo>
                    <a:pt x="13" y="724"/>
                  </a:lnTo>
                  <a:lnTo>
                    <a:pt x="5785" y="97"/>
                  </a:lnTo>
                  <a:lnTo>
                    <a:pt x="5773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5"/>
            <p:cNvSpPr/>
            <p:nvPr/>
          </p:nvSpPr>
          <p:spPr>
            <a:xfrm>
              <a:off x="1019732" y="4291096"/>
              <a:ext cx="208296" cy="189663"/>
            </a:xfrm>
            <a:custGeom>
              <a:avLst/>
              <a:gdLst/>
              <a:ahLst/>
              <a:cxnLst/>
              <a:rect l="l" t="t" r="r" b="b"/>
              <a:pathLst>
                <a:path w="4315" h="3929" extrusionOk="0">
                  <a:moveTo>
                    <a:pt x="3760" y="0"/>
                  </a:moveTo>
                  <a:lnTo>
                    <a:pt x="0" y="265"/>
                  </a:lnTo>
                  <a:lnTo>
                    <a:pt x="109" y="1735"/>
                  </a:lnTo>
                  <a:lnTo>
                    <a:pt x="121" y="2000"/>
                  </a:lnTo>
                  <a:lnTo>
                    <a:pt x="97" y="2266"/>
                  </a:lnTo>
                  <a:lnTo>
                    <a:pt x="61" y="2531"/>
                  </a:lnTo>
                  <a:lnTo>
                    <a:pt x="0" y="2784"/>
                  </a:lnTo>
                  <a:lnTo>
                    <a:pt x="265" y="2796"/>
                  </a:lnTo>
                  <a:lnTo>
                    <a:pt x="543" y="2808"/>
                  </a:lnTo>
                  <a:lnTo>
                    <a:pt x="820" y="2832"/>
                  </a:lnTo>
                  <a:lnTo>
                    <a:pt x="1097" y="2868"/>
                  </a:lnTo>
                  <a:lnTo>
                    <a:pt x="1374" y="2916"/>
                  </a:lnTo>
                  <a:lnTo>
                    <a:pt x="1639" y="2976"/>
                  </a:lnTo>
                  <a:lnTo>
                    <a:pt x="1904" y="3061"/>
                  </a:lnTo>
                  <a:lnTo>
                    <a:pt x="2169" y="3145"/>
                  </a:lnTo>
                  <a:lnTo>
                    <a:pt x="2169" y="3928"/>
                  </a:lnTo>
                  <a:lnTo>
                    <a:pt x="4314" y="3928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5"/>
            <p:cNvSpPr/>
            <p:nvPr/>
          </p:nvSpPr>
          <p:spPr>
            <a:xfrm>
              <a:off x="768420" y="4613322"/>
              <a:ext cx="485766" cy="49528"/>
            </a:xfrm>
            <a:custGeom>
              <a:avLst/>
              <a:gdLst/>
              <a:ahLst/>
              <a:cxnLst/>
              <a:rect l="l" t="t" r="r" b="b"/>
              <a:pathLst>
                <a:path w="10063" h="1026" extrusionOk="0">
                  <a:moveTo>
                    <a:pt x="410" y="1"/>
                  </a:moveTo>
                  <a:lnTo>
                    <a:pt x="362" y="109"/>
                  </a:lnTo>
                  <a:lnTo>
                    <a:pt x="314" y="218"/>
                  </a:lnTo>
                  <a:lnTo>
                    <a:pt x="1" y="1025"/>
                  </a:lnTo>
                  <a:lnTo>
                    <a:pt x="10062" y="1025"/>
                  </a:lnTo>
                  <a:lnTo>
                    <a:pt x="9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5"/>
            <p:cNvSpPr/>
            <p:nvPr/>
          </p:nvSpPr>
          <p:spPr>
            <a:xfrm>
              <a:off x="788212" y="4425441"/>
              <a:ext cx="458396" cy="187925"/>
            </a:xfrm>
            <a:custGeom>
              <a:avLst/>
              <a:gdLst/>
              <a:ahLst/>
              <a:cxnLst/>
              <a:rect l="l" t="t" r="r" b="b"/>
              <a:pathLst>
                <a:path w="9496" h="3893" extrusionOk="0">
                  <a:moveTo>
                    <a:pt x="4796" y="1"/>
                  </a:moveTo>
                  <a:lnTo>
                    <a:pt x="4736" y="169"/>
                  </a:lnTo>
                  <a:lnTo>
                    <a:pt x="4676" y="326"/>
                  </a:lnTo>
                  <a:lnTo>
                    <a:pt x="4616" y="483"/>
                  </a:lnTo>
                  <a:lnTo>
                    <a:pt x="4531" y="639"/>
                  </a:lnTo>
                  <a:lnTo>
                    <a:pt x="4447" y="784"/>
                  </a:lnTo>
                  <a:lnTo>
                    <a:pt x="4350" y="929"/>
                  </a:lnTo>
                  <a:lnTo>
                    <a:pt x="4254" y="1061"/>
                  </a:lnTo>
                  <a:lnTo>
                    <a:pt x="4134" y="1194"/>
                  </a:lnTo>
                  <a:lnTo>
                    <a:pt x="3977" y="1362"/>
                  </a:lnTo>
                  <a:lnTo>
                    <a:pt x="3796" y="1519"/>
                  </a:lnTo>
                  <a:lnTo>
                    <a:pt x="3603" y="1664"/>
                  </a:lnTo>
                  <a:lnTo>
                    <a:pt x="3411" y="1784"/>
                  </a:lnTo>
                  <a:lnTo>
                    <a:pt x="3194" y="1905"/>
                  </a:lnTo>
                  <a:lnTo>
                    <a:pt x="2977" y="1989"/>
                  </a:lnTo>
                  <a:lnTo>
                    <a:pt x="2760" y="2073"/>
                  </a:lnTo>
                  <a:lnTo>
                    <a:pt x="2531" y="2134"/>
                  </a:lnTo>
                  <a:lnTo>
                    <a:pt x="2085" y="2230"/>
                  </a:lnTo>
                  <a:lnTo>
                    <a:pt x="1916" y="2266"/>
                  </a:lnTo>
                  <a:lnTo>
                    <a:pt x="1748" y="2326"/>
                  </a:lnTo>
                  <a:lnTo>
                    <a:pt x="1591" y="2387"/>
                  </a:lnTo>
                  <a:lnTo>
                    <a:pt x="1434" y="2459"/>
                  </a:lnTo>
                  <a:lnTo>
                    <a:pt x="1278" y="2531"/>
                  </a:lnTo>
                  <a:lnTo>
                    <a:pt x="1133" y="2616"/>
                  </a:lnTo>
                  <a:lnTo>
                    <a:pt x="989" y="2712"/>
                  </a:lnTo>
                  <a:lnTo>
                    <a:pt x="856" y="2820"/>
                  </a:lnTo>
                  <a:lnTo>
                    <a:pt x="723" y="2929"/>
                  </a:lnTo>
                  <a:lnTo>
                    <a:pt x="591" y="3049"/>
                  </a:lnTo>
                  <a:lnTo>
                    <a:pt x="482" y="3170"/>
                  </a:lnTo>
                  <a:lnTo>
                    <a:pt x="374" y="3302"/>
                  </a:lnTo>
                  <a:lnTo>
                    <a:pt x="266" y="3435"/>
                  </a:lnTo>
                  <a:lnTo>
                    <a:pt x="169" y="3580"/>
                  </a:lnTo>
                  <a:lnTo>
                    <a:pt x="85" y="3736"/>
                  </a:lnTo>
                  <a:lnTo>
                    <a:pt x="0" y="3893"/>
                  </a:lnTo>
                  <a:lnTo>
                    <a:pt x="9496" y="3893"/>
                  </a:lnTo>
                  <a:lnTo>
                    <a:pt x="9110" y="1145"/>
                  </a:lnTo>
                  <a:lnTo>
                    <a:pt x="6965" y="1145"/>
                  </a:lnTo>
                  <a:lnTo>
                    <a:pt x="6965" y="362"/>
                  </a:lnTo>
                  <a:lnTo>
                    <a:pt x="6700" y="278"/>
                  </a:lnTo>
                  <a:lnTo>
                    <a:pt x="6435" y="193"/>
                  </a:lnTo>
                  <a:lnTo>
                    <a:pt x="6170" y="133"/>
                  </a:lnTo>
                  <a:lnTo>
                    <a:pt x="5893" y="85"/>
                  </a:lnTo>
                  <a:lnTo>
                    <a:pt x="5616" y="49"/>
                  </a:lnTo>
                  <a:lnTo>
                    <a:pt x="5339" y="25"/>
                  </a:lnTo>
                  <a:lnTo>
                    <a:pt x="5061" y="13"/>
                  </a:lnTo>
                  <a:lnTo>
                    <a:pt x="479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5"/>
            <p:cNvSpPr/>
            <p:nvPr/>
          </p:nvSpPr>
          <p:spPr>
            <a:xfrm>
              <a:off x="1019732" y="4291096"/>
              <a:ext cx="184449" cy="67485"/>
            </a:xfrm>
            <a:custGeom>
              <a:avLst/>
              <a:gdLst/>
              <a:ahLst/>
              <a:cxnLst/>
              <a:rect l="l" t="t" r="r" b="b"/>
              <a:pathLst>
                <a:path w="3821" h="1398" extrusionOk="0">
                  <a:moveTo>
                    <a:pt x="3760" y="0"/>
                  </a:moveTo>
                  <a:lnTo>
                    <a:pt x="0" y="265"/>
                  </a:lnTo>
                  <a:lnTo>
                    <a:pt x="85" y="1398"/>
                  </a:lnTo>
                  <a:lnTo>
                    <a:pt x="3820" y="422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5"/>
            <p:cNvSpPr/>
            <p:nvPr/>
          </p:nvSpPr>
          <p:spPr>
            <a:xfrm>
              <a:off x="1821894" y="2990991"/>
              <a:ext cx="302524" cy="182084"/>
            </a:xfrm>
            <a:custGeom>
              <a:avLst/>
              <a:gdLst/>
              <a:ahLst/>
              <a:cxnLst/>
              <a:rect l="l" t="t" r="r" b="b"/>
              <a:pathLst>
                <a:path w="6267" h="3772" extrusionOk="0">
                  <a:moveTo>
                    <a:pt x="868" y="0"/>
                  </a:moveTo>
                  <a:lnTo>
                    <a:pt x="0" y="3772"/>
                  </a:lnTo>
                  <a:lnTo>
                    <a:pt x="6266" y="1386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5"/>
            <p:cNvSpPr/>
            <p:nvPr/>
          </p:nvSpPr>
          <p:spPr>
            <a:xfrm>
              <a:off x="1165132" y="2740258"/>
              <a:ext cx="734707" cy="521246"/>
            </a:xfrm>
            <a:custGeom>
              <a:avLst/>
              <a:gdLst/>
              <a:ahLst/>
              <a:cxnLst/>
              <a:rect l="l" t="t" r="r" b="b"/>
              <a:pathLst>
                <a:path w="15220" h="10798" extrusionOk="0">
                  <a:moveTo>
                    <a:pt x="10328" y="1"/>
                  </a:moveTo>
                  <a:lnTo>
                    <a:pt x="10147" y="13"/>
                  </a:lnTo>
                  <a:lnTo>
                    <a:pt x="9978" y="25"/>
                  </a:lnTo>
                  <a:lnTo>
                    <a:pt x="9798" y="49"/>
                  </a:lnTo>
                  <a:lnTo>
                    <a:pt x="9629" y="85"/>
                  </a:lnTo>
                  <a:lnTo>
                    <a:pt x="9460" y="133"/>
                  </a:lnTo>
                  <a:lnTo>
                    <a:pt x="9291" y="182"/>
                  </a:lnTo>
                  <a:lnTo>
                    <a:pt x="9135" y="254"/>
                  </a:lnTo>
                  <a:lnTo>
                    <a:pt x="8966" y="326"/>
                  </a:lnTo>
                  <a:lnTo>
                    <a:pt x="8821" y="410"/>
                  </a:lnTo>
                  <a:lnTo>
                    <a:pt x="8665" y="495"/>
                  </a:lnTo>
                  <a:lnTo>
                    <a:pt x="8520" y="603"/>
                  </a:lnTo>
                  <a:lnTo>
                    <a:pt x="8388" y="724"/>
                  </a:lnTo>
                  <a:lnTo>
                    <a:pt x="8231" y="664"/>
                  </a:lnTo>
                  <a:lnTo>
                    <a:pt x="8074" y="615"/>
                  </a:lnTo>
                  <a:lnTo>
                    <a:pt x="7918" y="567"/>
                  </a:lnTo>
                  <a:lnTo>
                    <a:pt x="7749" y="531"/>
                  </a:lnTo>
                  <a:lnTo>
                    <a:pt x="7424" y="483"/>
                  </a:lnTo>
                  <a:lnTo>
                    <a:pt x="7098" y="459"/>
                  </a:lnTo>
                  <a:lnTo>
                    <a:pt x="6761" y="459"/>
                  </a:lnTo>
                  <a:lnTo>
                    <a:pt x="6436" y="495"/>
                  </a:lnTo>
                  <a:lnTo>
                    <a:pt x="6098" y="543"/>
                  </a:lnTo>
                  <a:lnTo>
                    <a:pt x="5785" y="627"/>
                  </a:lnTo>
                  <a:lnTo>
                    <a:pt x="5459" y="736"/>
                  </a:lnTo>
                  <a:lnTo>
                    <a:pt x="5158" y="868"/>
                  </a:lnTo>
                  <a:lnTo>
                    <a:pt x="4869" y="1013"/>
                  </a:lnTo>
                  <a:lnTo>
                    <a:pt x="4580" y="1194"/>
                  </a:lnTo>
                  <a:lnTo>
                    <a:pt x="4315" y="1387"/>
                  </a:lnTo>
                  <a:lnTo>
                    <a:pt x="4062" y="1603"/>
                  </a:lnTo>
                  <a:lnTo>
                    <a:pt x="3953" y="1724"/>
                  </a:lnTo>
                  <a:lnTo>
                    <a:pt x="3833" y="1844"/>
                  </a:lnTo>
                  <a:lnTo>
                    <a:pt x="3724" y="1977"/>
                  </a:lnTo>
                  <a:lnTo>
                    <a:pt x="3628" y="2110"/>
                  </a:lnTo>
                  <a:lnTo>
                    <a:pt x="3495" y="2302"/>
                  </a:lnTo>
                  <a:lnTo>
                    <a:pt x="3375" y="2495"/>
                  </a:lnTo>
                  <a:lnTo>
                    <a:pt x="3266" y="2700"/>
                  </a:lnTo>
                  <a:lnTo>
                    <a:pt x="3158" y="2917"/>
                  </a:lnTo>
                  <a:lnTo>
                    <a:pt x="3074" y="3122"/>
                  </a:lnTo>
                  <a:lnTo>
                    <a:pt x="2989" y="3339"/>
                  </a:lnTo>
                  <a:lnTo>
                    <a:pt x="2833" y="3784"/>
                  </a:lnTo>
                  <a:lnTo>
                    <a:pt x="2712" y="4242"/>
                  </a:lnTo>
                  <a:lnTo>
                    <a:pt x="2592" y="4700"/>
                  </a:lnTo>
                  <a:lnTo>
                    <a:pt x="2387" y="5616"/>
                  </a:lnTo>
                  <a:lnTo>
                    <a:pt x="2266" y="6074"/>
                  </a:lnTo>
                  <a:lnTo>
                    <a:pt x="2134" y="6532"/>
                  </a:lnTo>
                  <a:lnTo>
                    <a:pt x="1989" y="6990"/>
                  </a:lnTo>
                  <a:lnTo>
                    <a:pt x="1905" y="7207"/>
                  </a:lnTo>
                  <a:lnTo>
                    <a:pt x="1808" y="7424"/>
                  </a:lnTo>
                  <a:lnTo>
                    <a:pt x="1700" y="7640"/>
                  </a:lnTo>
                  <a:lnTo>
                    <a:pt x="1591" y="7845"/>
                  </a:lnTo>
                  <a:lnTo>
                    <a:pt x="1471" y="8038"/>
                  </a:lnTo>
                  <a:lnTo>
                    <a:pt x="1350" y="8231"/>
                  </a:lnTo>
                  <a:lnTo>
                    <a:pt x="1206" y="8412"/>
                  </a:lnTo>
                  <a:lnTo>
                    <a:pt x="1061" y="8592"/>
                  </a:lnTo>
                  <a:lnTo>
                    <a:pt x="893" y="8761"/>
                  </a:lnTo>
                  <a:lnTo>
                    <a:pt x="724" y="8906"/>
                  </a:lnTo>
                  <a:lnTo>
                    <a:pt x="447" y="9135"/>
                  </a:lnTo>
                  <a:lnTo>
                    <a:pt x="314" y="9243"/>
                  </a:lnTo>
                  <a:lnTo>
                    <a:pt x="206" y="9376"/>
                  </a:lnTo>
                  <a:lnTo>
                    <a:pt x="97" y="9508"/>
                  </a:lnTo>
                  <a:lnTo>
                    <a:pt x="61" y="9581"/>
                  </a:lnTo>
                  <a:lnTo>
                    <a:pt x="37" y="9641"/>
                  </a:lnTo>
                  <a:lnTo>
                    <a:pt x="13" y="9725"/>
                  </a:lnTo>
                  <a:lnTo>
                    <a:pt x="1" y="9797"/>
                  </a:lnTo>
                  <a:lnTo>
                    <a:pt x="1" y="9870"/>
                  </a:lnTo>
                  <a:lnTo>
                    <a:pt x="1" y="9954"/>
                  </a:lnTo>
                  <a:lnTo>
                    <a:pt x="37" y="10063"/>
                  </a:lnTo>
                  <a:lnTo>
                    <a:pt x="97" y="10159"/>
                  </a:lnTo>
                  <a:lnTo>
                    <a:pt x="170" y="10255"/>
                  </a:lnTo>
                  <a:lnTo>
                    <a:pt x="254" y="10328"/>
                  </a:lnTo>
                  <a:lnTo>
                    <a:pt x="362" y="10400"/>
                  </a:lnTo>
                  <a:lnTo>
                    <a:pt x="459" y="10460"/>
                  </a:lnTo>
                  <a:lnTo>
                    <a:pt x="579" y="10508"/>
                  </a:lnTo>
                  <a:lnTo>
                    <a:pt x="688" y="10557"/>
                  </a:lnTo>
                  <a:lnTo>
                    <a:pt x="1013" y="10653"/>
                  </a:lnTo>
                  <a:lnTo>
                    <a:pt x="1362" y="10737"/>
                  </a:lnTo>
                  <a:lnTo>
                    <a:pt x="1700" y="10786"/>
                  </a:lnTo>
                  <a:lnTo>
                    <a:pt x="2049" y="10798"/>
                  </a:lnTo>
                  <a:lnTo>
                    <a:pt x="2399" y="10798"/>
                  </a:lnTo>
                  <a:lnTo>
                    <a:pt x="2748" y="10761"/>
                  </a:lnTo>
                  <a:lnTo>
                    <a:pt x="3086" y="10701"/>
                  </a:lnTo>
                  <a:lnTo>
                    <a:pt x="3423" y="10617"/>
                  </a:lnTo>
                  <a:lnTo>
                    <a:pt x="3688" y="10532"/>
                  </a:lnTo>
                  <a:lnTo>
                    <a:pt x="3953" y="10472"/>
                  </a:lnTo>
                  <a:lnTo>
                    <a:pt x="4206" y="10412"/>
                  </a:lnTo>
                  <a:lnTo>
                    <a:pt x="4483" y="10364"/>
                  </a:lnTo>
                  <a:lnTo>
                    <a:pt x="4749" y="10328"/>
                  </a:lnTo>
                  <a:lnTo>
                    <a:pt x="5014" y="10291"/>
                  </a:lnTo>
                  <a:lnTo>
                    <a:pt x="5556" y="10243"/>
                  </a:lnTo>
                  <a:lnTo>
                    <a:pt x="6098" y="10207"/>
                  </a:lnTo>
                  <a:lnTo>
                    <a:pt x="6652" y="10195"/>
                  </a:lnTo>
                  <a:lnTo>
                    <a:pt x="7749" y="10195"/>
                  </a:lnTo>
                  <a:lnTo>
                    <a:pt x="8303" y="10183"/>
                  </a:lnTo>
                  <a:lnTo>
                    <a:pt x="8846" y="10183"/>
                  </a:lnTo>
                  <a:lnTo>
                    <a:pt x="9400" y="10159"/>
                  </a:lnTo>
                  <a:lnTo>
                    <a:pt x="9942" y="10123"/>
                  </a:lnTo>
                  <a:lnTo>
                    <a:pt x="10472" y="10063"/>
                  </a:lnTo>
                  <a:lnTo>
                    <a:pt x="10749" y="10026"/>
                  </a:lnTo>
                  <a:lnTo>
                    <a:pt x="11015" y="9978"/>
                  </a:lnTo>
                  <a:lnTo>
                    <a:pt x="11268" y="9918"/>
                  </a:lnTo>
                  <a:lnTo>
                    <a:pt x="11533" y="9858"/>
                  </a:lnTo>
                  <a:lnTo>
                    <a:pt x="11798" y="9773"/>
                  </a:lnTo>
                  <a:lnTo>
                    <a:pt x="12051" y="9689"/>
                  </a:lnTo>
                  <a:lnTo>
                    <a:pt x="12449" y="9544"/>
                  </a:lnTo>
                  <a:lnTo>
                    <a:pt x="12858" y="9376"/>
                  </a:lnTo>
                  <a:lnTo>
                    <a:pt x="13244" y="9183"/>
                  </a:lnTo>
                  <a:lnTo>
                    <a:pt x="13437" y="9074"/>
                  </a:lnTo>
                  <a:lnTo>
                    <a:pt x="13617" y="8966"/>
                  </a:lnTo>
                  <a:lnTo>
                    <a:pt x="13786" y="8845"/>
                  </a:lnTo>
                  <a:lnTo>
                    <a:pt x="13967" y="8725"/>
                  </a:lnTo>
                  <a:lnTo>
                    <a:pt x="14123" y="8592"/>
                  </a:lnTo>
                  <a:lnTo>
                    <a:pt x="14280" y="8448"/>
                  </a:lnTo>
                  <a:lnTo>
                    <a:pt x="14425" y="8291"/>
                  </a:lnTo>
                  <a:lnTo>
                    <a:pt x="14557" y="8135"/>
                  </a:lnTo>
                  <a:lnTo>
                    <a:pt x="14690" y="7966"/>
                  </a:lnTo>
                  <a:lnTo>
                    <a:pt x="14798" y="7785"/>
                  </a:lnTo>
                  <a:lnTo>
                    <a:pt x="14907" y="7568"/>
                  </a:lnTo>
                  <a:lnTo>
                    <a:pt x="15003" y="7351"/>
                  </a:lnTo>
                  <a:lnTo>
                    <a:pt x="15075" y="7122"/>
                  </a:lnTo>
                  <a:lnTo>
                    <a:pt x="15136" y="6893"/>
                  </a:lnTo>
                  <a:lnTo>
                    <a:pt x="15184" y="6652"/>
                  </a:lnTo>
                  <a:lnTo>
                    <a:pt x="15208" y="6423"/>
                  </a:lnTo>
                  <a:lnTo>
                    <a:pt x="15220" y="6170"/>
                  </a:lnTo>
                  <a:lnTo>
                    <a:pt x="15208" y="5929"/>
                  </a:lnTo>
                  <a:lnTo>
                    <a:pt x="15196" y="5688"/>
                  </a:lnTo>
                  <a:lnTo>
                    <a:pt x="15172" y="5447"/>
                  </a:lnTo>
                  <a:lnTo>
                    <a:pt x="15136" y="5194"/>
                  </a:lnTo>
                  <a:lnTo>
                    <a:pt x="15087" y="4953"/>
                  </a:lnTo>
                  <a:lnTo>
                    <a:pt x="15027" y="4712"/>
                  </a:lnTo>
                  <a:lnTo>
                    <a:pt x="14967" y="4471"/>
                  </a:lnTo>
                  <a:lnTo>
                    <a:pt x="14895" y="4230"/>
                  </a:lnTo>
                  <a:lnTo>
                    <a:pt x="14810" y="4001"/>
                  </a:lnTo>
                  <a:lnTo>
                    <a:pt x="14690" y="3664"/>
                  </a:lnTo>
                  <a:lnTo>
                    <a:pt x="14557" y="3339"/>
                  </a:lnTo>
                  <a:lnTo>
                    <a:pt x="14401" y="3013"/>
                  </a:lnTo>
                  <a:lnTo>
                    <a:pt x="14244" y="2700"/>
                  </a:lnTo>
                  <a:lnTo>
                    <a:pt x="14063" y="2387"/>
                  </a:lnTo>
                  <a:lnTo>
                    <a:pt x="13870" y="2085"/>
                  </a:lnTo>
                  <a:lnTo>
                    <a:pt x="13666" y="1796"/>
                  </a:lnTo>
                  <a:lnTo>
                    <a:pt x="13437" y="1519"/>
                  </a:lnTo>
                  <a:lnTo>
                    <a:pt x="13196" y="1266"/>
                  </a:lnTo>
                  <a:lnTo>
                    <a:pt x="12931" y="1025"/>
                  </a:lnTo>
                  <a:lnTo>
                    <a:pt x="12653" y="796"/>
                  </a:lnTo>
                  <a:lnTo>
                    <a:pt x="12352" y="603"/>
                  </a:lnTo>
                  <a:lnTo>
                    <a:pt x="12195" y="507"/>
                  </a:lnTo>
                  <a:lnTo>
                    <a:pt x="12039" y="423"/>
                  </a:lnTo>
                  <a:lnTo>
                    <a:pt x="11882" y="350"/>
                  </a:lnTo>
                  <a:lnTo>
                    <a:pt x="11713" y="278"/>
                  </a:lnTo>
                  <a:lnTo>
                    <a:pt x="11557" y="218"/>
                  </a:lnTo>
                  <a:lnTo>
                    <a:pt x="11388" y="157"/>
                  </a:lnTo>
                  <a:lnTo>
                    <a:pt x="11207" y="109"/>
                  </a:lnTo>
                  <a:lnTo>
                    <a:pt x="11039" y="73"/>
                  </a:lnTo>
                  <a:lnTo>
                    <a:pt x="10858" y="37"/>
                  </a:lnTo>
                  <a:lnTo>
                    <a:pt x="10689" y="25"/>
                  </a:lnTo>
                  <a:lnTo>
                    <a:pt x="10508" y="13"/>
                  </a:lnTo>
                  <a:lnTo>
                    <a:pt x="103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5"/>
            <p:cNvSpPr/>
            <p:nvPr/>
          </p:nvSpPr>
          <p:spPr>
            <a:xfrm>
              <a:off x="978989" y="3119544"/>
              <a:ext cx="1009861" cy="366485"/>
            </a:xfrm>
            <a:custGeom>
              <a:avLst/>
              <a:gdLst/>
              <a:ahLst/>
              <a:cxnLst/>
              <a:rect l="l" t="t" r="r" b="b"/>
              <a:pathLst>
                <a:path w="20920" h="7592" extrusionOk="0">
                  <a:moveTo>
                    <a:pt x="18919" y="0"/>
                  </a:moveTo>
                  <a:lnTo>
                    <a:pt x="14630" y="1133"/>
                  </a:lnTo>
                  <a:lnTo>
                    <a:pt x="14148" y="1049"/>
                  </a:lnTo>
                  <a:lnTo>
                    <a:pt x="13678" y="976"/>
                  </a:lnTo>
                  <a:lnTo>
                    <a:pt x="13196" y="916"/>
                  </a:lnTo>
                  <a:lnTo>
                    <a:pt x="12714" y="868"/>
                  </a:lnTo>
                  <a:lnTo>
                    <a:pt x="12232" y="832"/>
                  </a:lnTo>
                  <a:lnTo>
                    <a:pt x="11750" y="808"/>
                  </a:lnTo>
                  <a:lnTo>
                    <a:pt x="11268" y="796"/>
                  </a:lnTo>
                  <a:lnTo>
                    <a:pt x="10786" y="796"/>
                  </a:lnTo>
                  <a:lnTo>
                    <a:pt x="10304" y="820"/>
                  </a:lnTo>
                  <a:lnTo>
                    <a:pt x="9822" y="844"/>
                  </a:lnTo>
                  <a:lnTo>
                    <a:pt x="9340" y="892"/>
                  </a:lnTo>
                  <a:lnTo>
                    <a:pt x="8858" y="952"/>
                  </a:lnTo>
                  <a:lnTo>
                    <a:pt x="8376" y="1025"/>
                  </a:lnTo>
                  <a:lnTo>
                    <a:pt x="7906" y="1109"/>
                  </a:lnTo>
                  <a:lnTo>
                    <a:pt x="7424" y="1205"/>
                  </a:lnTo>
                  <a:lnTo>
                    <a:pt x="6954" y="1314"/>
                  </a:lnTo>
                  <a:lnTo>
                    <a:pt x="1" y="3049"/>
                  </a:lnTo>
                  <a:lnTo>
                    <a:pt x="1" y="5025"/>
                  </a:lnTo>
                  <a:lnTo>
                    <a:pt x="17726" y="7592"/>
                  </a:lnTo>
                  <a:lnTo>
                    <a:pt x="20920" y="6797"/>
                  </a:lnTo>
                  <a:lnTo>
                    <a:pt x="20920" y="6339"/>
                  </a:lnTo>
                  <a:lnTo>
                    <a:pt x="20908" y="5893"/>
                  </a:lnTo>
                  <a:lnTo>
                    <a:pt x="20871" y="5447"/>
                  </a:lnTo>
                  <a:lnTo>
                    <a:pt x="20811" y="5001"/>
                  </a:lnTo>
                  <a:lnTo>
                    <a:pt x="20751" y="4555"/>
                  </a:lnTo>
                  <a:lnTo>
                    <a:pt x="20667" y="4109"/>
                  </a:lnTo>
                  <a:lnTo>
                    <a:pt x="20558" y="3676"/>
                  </a:lnTo>
                  <a:lnTo>
                    <a:pt x="20438" y="3242"/>
                  </a:lnTo>
                  <a:lnTo>
                    <a:pt x="20305" y="2820"/>
                  </a:lnTo>
                  <a:lnTo>
                    <a:pt x="20161" y="2386"/>
                  </a:lnTo>
                  <a:lnTo>
                    <a:pt x="19992" y="1977"/>
                  </a:lnTo>
                  <a:lnTo>
                    <a:pt x="19799" y="1567"/>
                  </a:lnTo>
                  <a:lnTo>
                    <a:pt x="19606" y="1157"/>
                  </a:lnTo>
                  <a:lnTo>
                    <a:pt x="19389" y="772"/>
                  </a:lnTo>
                  <a:lnTo>
                    <a:pt x="19160" y="386"/>
                  </a:lnTo>
                  <a:lnTo>
                    <a:pt x="18919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5"/>
            <p:cNvSpPr/>
            <p:nvPr/>
          </p:nvSpPr>
          <p:spPr>
            <a:xfrm>
              <a:off x="1892276" y="3037527"/>
              <a:ext cx="518302" cy="501455"/>
            </a:xfrm>
            <a:custGeom>
              <a:avLst/>
              <a:gdLst/>
              <a:ahLst/>
              <a:cxnLst/>
              <a:rect l="l" t="t" r="r" b="b"/>
              <a:pathLst>
                <a:path w="10737" h="10388" extrusionOk="0">
                  <a:moveTo>
                    <a:pt x="6821" y="0"/>
                  </a:moveTo>
                  <a:lnTo>
                    <a:pt x="6604" y="12"/>
                  </a:lnTo>
                  <a:lnTo>
                    <a:pt x="6375" y="49"/>
                  </a:lnTo>
                  <a:lnTo>
                    <a:pt x="6146" y="85"/>
                  </a:lnTo>
                  <a:lnTo>
                    <a:pt x="5917" y="133"/>
                  </a:lnTo>
                  <a:lnTo>
                    <a:pt x="0" y="1699"/>
                  </a:lnTo>
                  <a:lnTo>
                    <a:pt x="157" y="1940"/>
                  </a:lnTo>
                  <a:lnTo>
                    <a:pt x="302" y="2181"/>
                  </a:lnTo>
                  <a:lnTo>
                    <a:pt x="591" y="2675"/>
                  </a:lnTo>
                  <a:lnTo>
                    <a:pt x="844" y="3182"/>
                  </a:lnTo>
                  <a:lnTo>
                    <a:pt x="1085" y="3700"/>
                  </a:lnTo>
                  <a:lnTo>
                    <a:pt x="1290" y="4230"/>
                  </a:lnTo>
                  <a:lnTo>
                    <a:pt x="1470" y="4772"/>
                  </a:lnTo>
                  <a:lnTo>
                    <a:pt x="1627" y="5314"/>
                  </a:lnTo>
                  <a:lnTo>
                    <a:pt x="1760" y="5869"/>
                  </a:lnTo>
                  <a:lnTo>
                    <a:pt x="1856" y="6423"/>
                  </a:lnTo>
                  <a:lnTo>
                    <a:pt x="1940" y="6989"/>
                  </a:lnTo>
                  <a:lnTo>
                    <a:pt x="1989" y="7556"/>
                  </a:lnTo>
                  <a:lnTo>
                    <a:pt x="2001" y="8134"/>
                  </a:lnTo>
                  <a:lnTo>
                    <a:pt x="2001" y="8700"/>
                  </a:lnTo>
                  <a:lnTo>
                    <a:pt x="1965" y="9267"/>
                  </a:lnTo>
                  <a:lnTo>
                    <a:pt x="1928" y="9544"/>
                  </a:lnTo>
                  <a:lnTo>
                    <a:pt x="1892" y="9833"/>
                  </a:lnTo>
                  <a:lnTo>
                    <a:pt x="1856" y="10110"/>
                  </a:lnTo>
                  <a:lnTo>
                    <a:pt x="1808" y="10387"/>
                  </a:lnTo>
                  <a:lnTo>
                    <a:pt x="8496" y="7327"/>
                  </a:lnTo>
                  <a:lnTo>
                    <a:pt x="8749" y="7194"/>
                  </a:lnTo>
                  <a:lnTo>
                    <a:pt x="8990" y="7062"/>
                  </a:lnTo>
                  <a:lnTo>
                    <a:pt x="9207" y="6905"/>
                  </a:lnTo>
                  <a:lnTo>
                    <a:pt x="9423" y="6724"/>
                  </a:lnTo>
                  <a:lnTo>
                    <a:pt x="9616" y="6543"/>
                  </a:lnTo>
                  <a:lnTo>
                    <a:pt x="9809" y="6339"/>
                  </a:lnTo>
                  <a:lnTo>
                    <a:pt x="9978" y="6134"/>
                  </a:lnTo>
                  <a:lnTo>
                    <a:pt x="10122" y="5905"/>
                  </a:lnTo>
                  <a:lnTo>
                    <a:pt x="10267" y="5676"/>
                  </a:lnTo>
                  <a:lnTo>
                    <a:pt x="10387" y="5435"/>
                  </a:lnTo>
                  <a:lnTo>
                    <a:pt x="10484" y="5182"/>
                  </a:lnTo>
                  <a:lnTo>
                    <a:pt x="10580" y="4929"/>
                  </a:lnTo>
                  <a:lnTo>
                    <a:pt x="10641" y="4664"/>
                  </a:lnTo>
                  <a:lnTo>
                    <a:pt x="10689" y="4399"/>
                  </a:lnTo>
                  <a:lnTo>
                    <a:pt x="10725" y="4121"/>
                  </a:lnTo>
                  <a:lnTo>
                    <a:pt x="10737" y="3844"/>
                  </a:lnTo>
                  <a:lnTo>
                    <a:pt x="10725" y="3603"/>
                  </a:lnTo>
                  <a:lnTo>
                    <a:pt x="10701" y="3374"/>
                  </a:lnTo>
                  <a:lnTo>
                    <a:pt x="10677" y="3157"/>
                  </a:lnTo>
                  <a:lnTo>
                    <a:pt x="10628" y="2928"/>
                  </a:lnTo>
                  <a:lnTo>
                    <a:pt x="10568" y="2724"/>
                  </a:lnTo>
                  <a:lnTo>
                    <a:pt x="10496" y="2507"/>
                  </a:lnTo>
                  <a:lnTo>
                    <a:pt x="10412" y="2302"/>
                  </a:lnTo>
                  <a:lnTo>
                    <a:pt x="10327" y="2109"/>
                  </a:lnTo>
                  <a:lnTo>
                    <a:pt x="10219" y="1916"/>
                  </a:lnTo>
                  <a:lnTo>
                    <a:pt x="10110" y="1736"/>
                  </a:lnTo>
                  <a:lnTo>
                    <a:pt x="9990" y="1555"/>
                  </a:lnTo>
                  <a:lnTo>
                    <a:pt x="9857" y="1398"/>
                  </a:lnTo>
                  <a:lnTo>
                    <a:pt x="9713" y="1229"/>
                  </a:lnTo>
                  <a:lnTo>
                    <a:pt x="9556" y="1085"/>
                  </a:lnTo>
                  <a:lnTo>
                    <a:pt x="9399" y="940"/>
                  </a:lnTo>
                  <a:lnTo>
                    <a:pt x="9243" y="808"/>
                  </a:lnTo>
                  <a:lnTo>
                    <a:pt x="9062" y="675"/>
                  </a:lnTo>
                  <a:lnTo>
                    <a:pt x="8893" y="567"/>
                  </a:lnTo>
                  <a:lnTo>
                    <a:pt x="8700" y="458"/>
                  </a:lnTo>
                  <a:lnTo>
                    <a:pt x="8508" y="362"/>
                  </a:lnTo>
                  <a:lnTo>
                    <a:pt x="8315" y="277"/>
                  </a:lnTo>
                  <a:lnTo>
                    <a:pt x="8110" y="205"/>
                  </a:lnTo>
                  <a:lnTo>
                    <a:pt x="7905" y="145"/>
                  </a:lnTo>
                  <a:lnTo>
                    <a:pt x="7700" y="85"/>
                  </a:lnTo>
                  <a:lnTo>
                    <a:pt x="7483" y="49"/>
                  </a:lnTo>
                  <a:lnTo>
                    <a:pt x="7267" y="24"/>
                  </a:lnTo>
                  <a:lnTo>
                    <a:pt x="7050" y="12"/>
                  </a:lnTo>
                  <a:lnTo>
                    <a:pt x="68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5"/>
            <p:cNvSpPr/>
            <p:nvPr/>
          </p:nvSpPr>
          <p:spPr>
            <a:xfrm>
              <a:off x="1892276" y="3120123"/>
              <a:ext cx="96593" cy="345004"/>
            </a:xfrm>
            <a:custGeom>
              <a:avLst/>
              <a:gdLst/>
              <a:ahLst/>
              <a:cxnLst/>
              <a:rect l="l" t="t" r="r" b="b"/>
              <a:pathLst>
                <a:path w="2001" h="7147" extrusionOk="0">
                  <a:moveTo>
                    <a:pt x="0" y="0"/>
                  </a:moveTo>
                  <a:lnTo>
                    <a:pt x="193" y="579"/>
                  </a:lnTo>
                  <a:lnTo>
                    <a:pt x="362" y="1145"/>
                  </a:lnTo>
                  <a:lnTo>
                    <a:pt x="506" y="1699"/>
                  </a:lnTo>
                  <a:lnTo>
                    <a:pt x="615" y="2242"/>
                  </a:lnTo>
                  <a:lnTo>
                    <a:pt x="711" y="2760"/>
                  </a:lnTo>
                  <a:lnTo>
                    <a:pt x="772" y="3266"/>
                  </a:lnTo>
                  <a:lnTo>
                    <a:pt x="820" y="3748"/>
                  </a:lnTo>
                  <a:lnTo>
                    <a:pt x="856" y="4218"/>
                  </a:lnTo>
                  <a:lnTo>
                    <a:pt x="856" y="4664"/>
                  </a:lnTo>
                  <a:lnTo>
                    <a:pt x="856" y="5086"/>
                  </a:lnTo>
                  <a:lnTo>
                    <a:pt x="832" y="5495"/>
                  </a:lnTo>
                  <a:lnTo>
                    <a:pt x="796" y="5869"/>
                  </a:lnTo>
                  <a:lnTo>
                    <a:pt x="747" y="6230"/>
                  </a:lnTo>
                  <a:lnTo>
                    <a:pt x="687" y="6556"/>
                  </a:lnTo>
                  <a:lnTo>
                    <a:pt x="627" y="6869"/>
                  </a:lnTo>
                  <a:lnTo>
                    <a:pt x="543" y="7146"/>
                  </a:lnTo>
                  <a:lnTo>
                    <a:pt x="543" y="7146"/>
                  </a:lnTo>
                  <a:lnTo>
                    <a:pt x="2001" y="6785"/>
                  </a:lnTo>
                  <a:lnTo>
                    <a:pt x="2001" y="6327"/>
                  </a:lnTo>
                  <a:lnTo>
                    <a:pt x="1989" y="5881"/>
                  </a:lnTo>
                  <a:lnTo>
                    <a:pt x="1952" y="5435"/>
                  </a:lnTo>
                  <a:lnTo>
                    <a:pt x="1892" y="4989"/>
                  </a:lnTo>
                  <a:lnTo>
                    <a:pt x="1832" y="4543"/>
                  </a:lnTo>
                  <a:lnTo>
                    <a:pt x="1748" y="4109"/>
                  </a:lnTo>
                  <a:lnTo>
                    <a:pt x="1639" y="3664"/>
                  </a:lnTo>
                  <a:lnTo>
                    <a:pt x="1519" y="3230"/>
                  </a:lnTo>
                  <a:lnTo>
                    <a:pt x="1386" y="2808"/>
                  </a:lnTo>
                  <a:lnTo>
                    <a:pt x="1242" y="2386"/>
                  </a:lnTo>
                  <a:lnTo>
                    <a:pt x="1073" y="1965"/>
                  </a:lnTo>
                  <a:lnTo>
                    <a:pt x="892" y="1555"/>
                  </a:lnTo>
                  <a:lnTo>
                    <a:pt x="687" y="1157"/>
                  </a:lnTo>
                  <a:lnTo>
                    <a:pt x="470" y="760"/>
                  </a:lnTo>
                  <a:lnTo>
                    <a:pt x="241" y="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5"/>
            <p:cNvSpPr/>
            <p:nvPr/>
          </p:nvSpPr>
          <p:spPr>
            <a:xfrm>
              <a:off x="1932971" y="3447611"/>
              <a:ext cx="55900" cy="91380"/>
            </a:xfrm>
            <a:custGeom>
              <a:avLst/>
              <a:gdLst/>
              <a:ahLst/>
              <a:cxnLst/>
              <a:rect l="l" t="t" r="r" b="b"/>
              <a:pathLst>
                <a:path w="1158" h="1893" extrusionOk="0">
                  <a:moveTo>
                    <a:pt x="1158" y="1"/>
                  </a:moveTo>
                  <a:lnTo>
                    <a:pt x="1" y="290"/>
                  </a:lnTo>
                  <a:lnTo>
                    <a:pt x="145" y="603"/>
                  </a:lnTo>
                  <a:lnTo>
                    <a:pt x="314" y="904"/>
                  </a:lnTo>
                  <a:lnTo>
                    <a:pt x="471" y="1181"/>
                  </a:lnTo>
                  <a:lnTo>
                    <a:pt x="627" y="1422"/>
                  </a:lnTo>
                  <a:lnTo>
                    <a:pt x="868" y="1772"/>
                  </a:lnTo>
                  <a:lnTo>
                    <a:pt x="965" y="1892"/>
                  </a:lnTo>
                  <a:lnTo>
                    <a:pt x="1037" y="1422"/>
                  </a:lnTo>
                  <a:lnTo>
                    <a:pt x="1097" y="953"/>
                  </a:lnTo>
                  <a:lnTo>
                    <a:pt x="1146" y="471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563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5"/>
            <p:cNvSpPr/>
            <p:nvPr/>
          </p:nvSpPr>
          <p:spPr>
            <a:xfrm>
              <a:off x="1973714" y="3223090"/>
              <a:ext cx="438652" cy="319950"/>
            </a:xfrm>
            <a:custGeom>
              <a:avLst/>
              <a:gdLst/>
              <a:ahLst/>
              <a:cxnLst/>
              <a:rect l="l" t="t" r="r" b="b"/>
              <a:pathLst>
                <a:path w="9087" h="6628" extrusionOk="0">
                  <a:moveTo>
                    <a:pt x="9002" y="0"/>
                  </a:moveTo>
                  <a:lnTo>
                    <a:pt x="8990" y="265"/>
                  </a:lnTo>
                  <a:lnTo>
                    <a:pt x="8966" y="543"/>
                  </a:lnTo>
                  <a:lnTo>
                    <a:pt x="8917" y="808"/>
                  </a:lnTo>
                  <a:lnTo>
                    <a:pt x="8845" y="1073"/>
                  </a:lnTo>
                  <a:lnTo>
                    <a:pt x="8761" y="1326"/>
                  </a:lnTo>
                  <a:lnTo>
                    <a:pt x="8652" y="1567"/>
                  </a:lnTo>
                  <a:lnTo>
                    <a:pt x="8532" y="1808"/>
                  </a:lnTo>
                  <a:lnTo>
                    <a:pt x="8399" y="2037"/>
                  </a:lnTo>
                  <a:lnTo>
                    <a:pt x="8255" y="2266"/>
                  </a:lnTo>
                  <a:lnTo>
                    <a:pt x="8086" y="2471"/>
                  </a:lnTo>
                  <a:lnTo>
                    <a:pt x="7905" y="2663"/>
                  </a:lnTo>
                  <a:lnTo>
                    <a:pt x="7700" y="2856"/>
                  </a:lnTo>
                  <a:lnTo>
                    <a:pt x="7495" y="3025"/>
                  </a:lnTo>
                  <a:lnTo>
                    <a:pt x="7279" y="3181"/>
                  </a:lnTo>
                  <a:lnTo>
                    <a:pt x="7038" y="3314"/>
                  </a:lnTo>
                  <a:lnTo>
                    <a:pt x="6797" y="3435"/>
                  </a:lnTo>
                  <a:lnTo>
                    <a:pt x="181" y="6471"/>
                  </a:lnTo>
                  <a:lnTo>
                    <a:pt x="217" y="6194"/>
                  </a:lnTo>
                  <a:lnTo>
                    <a:pt x="265" y="5917"/>
                  </a:lnTo>
                  <a:lnTo>
                    <a:pt x="326" y="5350"/>
                  </a:lnTo>
                  <a:lnTo>
                    <a:pt x="350" y="4772"/>
                  </a:lnTo>
                  <a:lnTo>
                    <a:pt x="362" y="4194"/>
                  </a:lnTo>
                  <a:lnTo>
                    <a:pt x="338" y="3627"/>
                  </a:lnTo>
                  <a:lnTo>
                    <a:pt x="278" y="3049"/>
                  </a:lnTo>
                  <a:lnTo>
                    <a:pt x="205" y="2471"/>
                  </a:lnTo>
                  <a:lnTo>
                    <a:pt x="85" y="1904"/>
                  </a:lnTo>
                  <a:lnTo>
                    <a:pt x="0" y="1928"/>
                  </a:lnTo>
                  <a:lnTo>
                    <a:pt x="61" y="2205"/>
                  </a:lnTo>
                  <a:lnTo>
                    <a:pt x="109" y="2495"/>
                  </a:lnTo>
                  <a:lnTo>
                    <a:pt x="157" y="2784"/>
                  </a:lnTo>
                  <a:lnTo>
                    <a:pt x="193" y="3085"/>
                  </a:lnTo>
                  <a:lnTo>
                    <a:pt x="229" y="3374"/>
                  </a:lnTo>
                  <a:lnTo>
                    <a:pt x="253" y="3663"/>
                  </a:lnTo>
                  <a:lnTo>
                    <a:pt x="265" y="3953"/>
                  </a:lnTo>
                  <a:lnTo>
                    <a:pt x="265" y="4242"/>
                  </a:lnTo>
                  <a:lnTo>
                    <a:pt x="278" y="4531"/>
                  </a:lnTo>
                  <a:lnTo>
                    <a:pt x="265" y="4820"/>
                  </a:lnTo>
                  <a:lnTo>
                    <a:pt x="253" y="5109"/>
                  </a:lnTo>
                  <a:lnTo>
                    <a:pt x="229" y="5399"/>
                  </a:lnTo>
                  <a:lnTo>
                    <a:pt x="205" y="5688"/>
                  </a:lnTo>
                  <a:lnTo>
                    <a:pt x="169" y="5977"/>
                  </a:lnTo>
                  <a:lnTo>
                    <a:pt x="121" y="6254"/>
                  </a:lnTo>
                  <a:lnTo>
                    <a:pt x="73" y="6543"/>
                  </a:lnTo>
                  <a:lnTo>
                    <a:pt x="61" y="6628"/>
                  </a:lnTo>
                  <a:lnTo>
                    <a:pt x="6833" y="3519"/>
                  </a:lnTo>
                  <a:lnTo>
                    <a:pt x="7086" y="3398"/>
                  </a:lnTo>
                  <a:lnTo>
                    <a:pt x="7315" y="3254"/>
                  </a:lnTo>
                  <a:lnTo>
                    <a:pt x="7544" y="3097"/>
                  </a:lnTo>
                  <a:lnTo>
                    <a:pt x="7761" y="2916"/>
                  </a:lnTo>
                  <a:lnTo>
                    <a:pt x="7965" y="2724"/>
                  </a:lnTo>
                  <a:lnTo>
                    <a:pt x="8146" y="2531"/>
                  </a:lnTo>
                  <a:lnTo>
                    <a:pt x="8315" y="2314"/>
                  </a:lnTo>
                  <a:lnTo>
                    <a:pt x="8472" y="2085"/>
                  </a:lnTo>
                  <a:lnTo>
                    <a:pt x="8616" y="1856"/>
                  </a:lnTo>
                  <a:lnTo>
                    <a:pt x="8737" y="1615"/>
                  </a:lnTo>
                  <a:lnTo>
                    <a:pt x="8845" y="1362"/>
                  </a:lnTo>
                  <a:lnTo>
                    <a:pt x="8929" y="1097"/>
                  </a:lnTo>
                  <a:lnTo>
                    <a:pt x="9002" y="832"/>
                  </a:lnTo>
                  <a:lnTo>
                    <a:pt x="9050" y="555"/>
                  </a:lnTo>
                  <a:lnTo>
                    <a:pt x="9086" y="277"/>
                  </a:lnTo>
                  <a:lnTo>
                    <a:pt x="90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5"/>
            <p:cNvSpPr/>
            <p:nvPr/>
          </p:nvSpPr>
          <p:spPr>
            <a:xfrm>
              <a:off x="992361" y="3199243"/>
              <a:ext cx="249038" cy="66326"/>
            </a:xfrm>
            <a:custGeom>
              <a:avLst/>
              <a:gdLst/>
              <a:ahLst/>
              <a:cxnLst/>
              <a:rect l="l" t="t" r="r" b="b"/>
              <a:pathLst>
                <a:path w="5159" h="1374" extrusionOk="0">
                  <a:moveTo>
                    <a:pt x="5146" y="0"/>
                  </a:moveTo>
                  <a:lnTo>
                    <a:pt x="1" y="1290"/>
                  </a:lnTo>
                  <a:lnTo>
                    <a:pt x="25" y="1374"/>
                  </a:lnTo>
                  <a:lnTo>
                    <a:pt x="5158" y="85"/>
                  </a:lnTo>
                  <a:lnTo>
                    <a:pt x="5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5"/>
            <p:cNvSpPr/>
            <p:nvPr/>
          </p:nvSpPr>
          <p:spPr>
            <a:xfrm>
              <a:off x="1155236" y="3385966"/>
              <a:ext cx="443335" cy="68112"/>
            </a:xfrm>
            <a:custGeom>
              <a:avLst/>
              <a:gdLst/>
              <a:ahLst/>
              <a:cxnLst/>
              <a:rect l="l" t="t" r="r" b="b"/>
              <a:pathLst>
                <a:path w="9184" h="1411" extrusionOk="0">
                  <a:moveTo>
                    <a:pt x="13" y="0"/>
                  </a:moveTo>
                  <a:lnTo>
                    <a:pt x="1" y="85"/>
                  </a:lnTo>
                  <a:lnTo>
                    <a:pt x="9171" y="1410"/>
                  </a:lnTo>
                  <a:lnTo>
                    <a:pt x="9183" y="132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5"/>
            <p:cNvSpPr/>
            <p:nvPr/>
          </p:nvSpPr>
          <p:spPr>
            <a:xfrm>
              <a:off x="1166870" y="4145068"/>
              <a:ext cx="431701" cy="267043"/>
            </a:xfrm>
            <a:custGeom>
              <a:avLst/>
              <a:gdLst/>
              <a:ahLst/>
              <a:cxnLst/>
              <a:rect l="l" t="t" r="r" b="b"/>
              <a:pathLst>
                <a:path w="8943" h="5532" extrusionOk="0">
                  <a:moveTo>
                    <a:pt x="1182" y="1"/>
                  </a:moveTo>
                  <a:lnTo>
                    <a:pt x="1" y="2627"/>
                  </a:lnTo>
                  <a:lnTo>
                    <a:pt x="266" y="2977"/>
                  </a:lnTo>
                  <a:lnTo>
                    <a:pt x="543" y="3290"/>
                  </a:lnTo>
                  <a:lnTo>
                    <a:pt x="820" y="3579"/>
                  </a:lnTo>
                  <a:lnTo>
                    <a:pt x="1122" y="3845"/>
                  </a:lnTo>
                  <a:lnTo>
                    <a:pt x="1423" y="4086"/>
                  </a:lnTo>
                  <a:lnTo>
                    <a:pt x="1724" y="4302"/>
                  </a:lnTo>
                  <a:lnTo>
                    <a:pt x="2037" y="4507"/>
                  </a:lnTo>
                  <a:lnTo>
                    <a:pt x="2363" y="4676"/>
                  </a:lnTo>
                  <a:lnTo>
                    <a:pt x="2676" y="4833"/>
                  </a:lnTo>
                  <a:lnTo>
                    <a:pt x="2989" y="4965"/>
                  </a:lnTo>
                  <a:lnTo>
                    <a:pt x="3315" y="5086"/>
                  </a:lnTo>
                  <a:lnTo>
                    <a:pt x="3628" y="5182"/>
                  </a:lnTo>
                  <a:lnTo>
                    <a:pt x="3941" y="5278"/>
                  </a:lnTo>
                  <a:lnTo>
                    <a:pt x="4255" y="5339"/>
                  </a:lnTo>
                  <a:lnTo>
                    <a:pt x="4556" y="5399"/>
                  </a:lnTo>
                  <a:lnTo>
                    <a:pt x="4845" y="5447"/>
                  </a:lnTo>
                  <a:lnTo>
                    <a:pt x="5134" y="5483"/>
                  </a:lnTo>
                  <a:lnTo>
                    <a:pt x="5411" y="5507"/>
                  </a:lnTo>
                  <a:lnTo>
                    <a:pt x="5689" y="5519"/>
                  </a:lnTo>
                  <a:lnTo>
                    <a:pt x="5942" y="5532"/>
                  </a:lnTo>
                  <a:lnTo>
                    <a:pt x="6412" y="5519"/>
                  </a:lnTo>
                  <a:lnTo>
                    <a:pt x="6821" y="5507"/>
                  </a:lnTo>
                  <a:lnTo>
                    <a:pt x="7159" y="5471"/>
                  </a:lnTo>
                  <a:lnTo>
                    <a:pt x="7412" y="5435"/>
                  </a:lnTo>
                  <a:lnTo>
                    <a:pt x="7629" y="5399"/>
                  </a:lnTo>
                  <a:lnTo>
                    <a:pt x="8942" y="2627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5"/>
            <p:cNvSpPr/>
            <p:nvPr/>
          </p:nvSpPr>
          <p:spPr>
            <a:xfrm>
              <a:off x="930715" y="4613322"/>
              <a:ext cx="452024" cy="49528"/>
            </a:xfrm>
            <a:custGeom>
              <a:avLst/>
              <a:gdLst/>
              <a:ahLst/>
              <a:cxnLst/>
              <a:rect l="l" t="t" r="r" b="b"/>
              <a:pathLst>
                <a:path w="9364" h="1026" extrusionOk="0">
                  <a:moveTo>
                    <a:pt x="531" y="1"/>
                  </a:moveTo>
                  <a:lnTo>
                    <a:pt x="362" y="230"/>
                  </a:lnTo>
                  <a:lnTo>
                    <a:pt x="218" y="483"/>
                  </a:lnTo>
                  <a:lnTo>
                    <a:pt x="97" y="748"/>
                  </a:lnTo>
                  <a:lnTo>
                    <a:pt x="1" y="1025"/>
                  </a:lnTo>
                  <a:lnTo>
                    <a:pt x="9364" y="1025"/>
                  </a:lnTo>
                  <a:lnTo>
                    <a:pt x="9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5"/>
            <p:cNvSpPr/>
            <p:nvPr/>
          </p:nvSpPr>
          <p:spPr>
            <a:xfrm>
              <a:off x="956300" y="4436496"/>
              <a:ext cx="426439" cy="176870"/>
            </a:xfrm>
            <a:custGeom>
              <a:avLst/>
              <a:gdLst/>
              <a:ahLst/>
              <a:cxnLst/>
              <a:rect l="l" t="t" r="r" b="b"/>
              <a:pathLst>
                <a:path w="8834" h="3664" extrusionOk="0">
                  <a:moveTo>
                    <a:pt x="5074" y="1"/>
                  </a:moveTo>
                  <a:lnTo>
                    <a:pt x="4905" y="266"/>
                  </a:lnTo>
                  <a:lnTo>
                    <a:pt x="4724" y="531"/>
                  </a:lnTo>
                  <a:lnTo>
                    <a:pt x="4532" y="772"/>
                  </a:lnTo>
                  <a:lnTo>
                    <a:pt x="4315" y="1001"/>
                  </a:lnTo>
                  <a:lnTo>
                    <a:pt x="4074" y="1230"/>
                  </a:lnTo>
                  <a:lnTo>
                    <a:pt x="3833" y="1447"/>
                  </a:lnTo>
                  <a:lnTo>
                    <a:pt x="3568" y="1639"/>
                  </a:lnTo>
                  <a:lnTo>
                    <a:pt x="3291" y="1808"/>
                  </a:lnTo>
                  <a:lnTo>
                    <a:pt x="3013" y="1977"/>
                  </a:lnTo>
                  <a:lnTo>
                    <a:pt x="2724" y="2109"/>
                  </a:lnTo>
                  <a:lnTo>
                    <a:pt x="2423" y="2230"/>
                  </a:lnTo>
                  <a:lnTo>
                    <a:pt x="2110" y="2338"/>
                  </a:lnTo>
                  <a:lnTo>
                    <a:pt x="1736" y="2447"/>
                  </a:lnTo>
                  <a:lnTo>
                    <a:pt x="1483" y="2543"/>
                  </a:lnTo>
                  <a:lnTo>
                    <a:pt x="1230" y="2652"/>
                  </a:lnTo>
                  <a:lnTo>
                    <a:pt x="989" y="2772"/>
                  </a:lnTo>
                  <a:lnTo>
                    <a:pt x="772" y="2917"/>
                  </a:lnTo>
                  <a:lnTo>
                    <a:pt x="555" y="3085"/>
                  </a:lnTo>
                  <a:lnTo>
                    <a:pt x="350" y="3266"/>
                  </a:lnTo>
                  <a:lnTo>
                    <a:pt x="170" y="3459"/>
                  </a:lnTo>
                  <a:lnTo>
                    <a:pt x="1" y="3664"/>
                  </a:lnTo>
                  <a:lnTo>
                    <a:pt x="8834" y="3664"/>
                  </a:lnTo>
                  <a:lnTo>
                    <a:pt x="8834" y="1435"/>
                  </a:lnTo>
                  <a:lnTo>
                    <a:pt x="6701" y="1435"/>
                  </a:lnTo>
                  <a:lnTo>
                    <a:pt x="6701" y="760"/>
                  </a:lnTo>
                  <a:lnTo>
                    <a:pt x="6508" y="627"/>
                  </a:lnTo>
                  <a:lnTo>
                    <a:pt x="6315" y="519"/>
                  </a:lnTo>
                  <a:lnTo>
                    <a:pt x="6122" y="410"/>
                  </a:lnTo>
                  <a:lnTo>
                    <a:pt x="5917" y="314"/>
                  </a:lnTo>
                  <a:lnTo>
                    <a:pt x="5713" y="218"/>
                  </a:lnTo>
                  <a:lnTo>
                    <a:pt x="5508" y="145"/>
                  </a:lnTo>
                  <a:lnTo>
                    <a:pt x="5291" y="73"/>
                  </a:lnTo>
                  <a:lnTo>
                    <a:pt x="507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5"/>
            <p:cNvSpPr/>
            <p:nvPr/>
          </p:nvSpPr>
          <p:spPr>
            <a:xfrm>
              <a:off x="1201192" y="4198603"/>
              <a:ext cx="297890" cy="307158"/>
            </a:xfrm>
            <a:custGeom>
              <a:avLst/>
              <a:gdLst/>
              <a:ahLst/>
              <a:cxnLst/>
              <a:rect l="l" t="t" r="r" b="b"/>
              <a:pathLst>
                <a:path w="6171" h="6363" extrusionOk="0">
                  <a:moveTo>
                    <a:pt x="2218" y="0"/>
                  </a:moveTo>
                  <a:lnTo>
                    <a:pt x="278" y="4410"/>
                  </a:lnTo>
                  <a:lnTo>
                    <a:pt x="146" y="4676"/>
                  </a:lnTo>
                  <a:lnTo>
                    <a:pt x="1" y="4929"/>
                  </a:lnTo>
                  <a:lnTo>
                    <a:pt x="218" y="5001"/>
                  </a:lnTo>
                  <a:lnTo>
                    <a:pt x="435" y="5073"/>
                  </a:lnTo>
                  <a:lnTo>
                    <a:pt x="640" y="5146"/>
                  </a:lnTo>
                  <a:lnTo>
                    <a:pt x="844" y="5242"/>
                  </a:lnTo>
                  <a:lnTo>
                    <a:pt x="1049" y="5338"/>
                  </a:lnTo>
                  <a:lnTo>
                    <a:pt x="1242" y="5447"/>
                  </a:lnTo>
                  <a:lnTo>
                    <a:pt x="1435" y="5555"/>
                  </a:lnTo>
                  <a:lnTo>
                    <a:pt x="1628" y="5688"/>
                  </a:lnTo>
                  <a:lnTo>
                    <a:pt x="1628" y="6363"/>
                  </a:lnTo>
                  <a:lnTo>
                    <a:pt x="3761" y="6363"/>
                  </a:lnTo>
                  <a:lnTo>
                    <a:pt x="3761" y="6037"/>
                  </a:lnTo>
                  <a:lnTo>
                    <a:pt x="6171" y="1856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5"/>
            <p:cNvSpPr/>
            <p:nvPr/>
          </p:nvSpPr>
          <p:spPr>
            <a:xfrm>
              <a:off x="1266941" y="4198603"/>
              <a:ext cx="232142" cy="184449"/>
            </a:xfrm>
            <a:custGeom>
              <a:avLst/>
              <a:gdLst/>
              <a:ahLst/>
              <a:cxnLst/>
              <a:rect l="l" t="t" r="r" b="b"/>
              <a:pathLst>
                <a:path w="4809" h="3821" extrusionOk="0">
                  <a:moveTo>
                    <a:pt x="856" y="0"/>
                  </a:moveTo>
                  <a:lnTo>
                    <a:pt x="1" y="1940"/>
                  </a:lnTo>
                  <a:lnTo>
                    <a:pt x="326" y="1988"/>
                  </a:lnTo>
                  <a:lnTo>
                    <a:pt x="651" y="2061"/>
                  </a:lnTo>
                  <a:lnTo>
                    <a:pt x="965" y="2145"/>
                  </a:lnTo>
                  <a:lnTo>
                    <a:pt x="1266" y="2254"/>
                  </a:lnTo>
                  <a:lnTo>
                    <a:pt x="1567" y="2374"/>
                  </a:lnTo>
                  <a:lnTo>
                    <a:pt x="1844" y="2507"/>
                  </a:lnTo>
                  <a:lnTo>
                    <a:pt x="2121" y="2639"/>
                  </a:lnTo>
                  <a:lnTo>
                    <a:pt x="2374" y="2784"/>
                  </a:lnTo>
                  <a:lnTo>
                    <a:pt x="2615" y="2940"/>
                  </a:lnTo>
                  <a:lnTo>
                    <a:pt x="2832" y="3085"/>
                  </a:lnTo>
                  <a:lnTo>
                    <a:pt x="3037" y="3230"/>
                  </a:lnTo>
                  <a:lnTo>
                    <a:pt x="3206" y="3374"/>
                  </a:lnTo>
                  <a:lnTo>
                    <a:pt x="3363" y="3507"/>
                  </a:lnTo>
                  <a:lnTo>
                    <a:pt x="3495" y="3627"/>
                  </a:lnTo>
                  <a:lnTo>
                    <a:pt x="3604" y="3736"/>
                  </a:lnTo>
                  <a:lnTo>
                    <a:pt x="3676" y="3820"/>
                  </a:lnTo>
                  <a:lnTo>
                    <a:pt x="4809" y="1856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EB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5"/>
            <p:cNvSpPr/>
            <p:nvPr/>
          </p:nvSpPr>
          <p:spPr>
            <a:xfrm>
              <a:off x="1166870" y="3398758"/>
              <a:ext cx="1143093" cy="1264064"/>
            </a:xfrm>
            <a:custGeom>
              <a:avLst/>
              <a:gdLst/>
              <a:ahLst/>
              <a:cxnLst/>
              <a:rect l="l" t="t" r="r" b="b"/>
              <a:pathLst>
                <a:path w="23680" h="26186" extrusionOk="0">
                  <a:moveTo>
                    <a:pt x="11183" y="0"/>
                  </a:moveTo>
                  <a:lnTo>
                    <a:pt x="10834" y="12"/>
                  </a:lnTo>
                  <a:lnTo>
                    <a:pt x="10497" y="61"/>
                  </a:lnTo>
                  <a:lnTo>
                    <a:pt x="10159" y="121"/>
                  </a:lnTo>
                  <a:lnTo>
                    <a:pt x="9822" y="205"/>
                  </a:lnTo>
                  <a:lnTo>
                    <a:pt x="9496" y="314"/>
                  </a:lnTo>
                  <a:lnTo>
                    <a:pt x="9183" y="446"/>
                  </a:lnTo>
                  <a:lnTo>
                    <a:pt x="8882" y="603"/>
                  </a:lnTo>
                  <a:lnTo>
                    <a:pt x="8593" y="772"/>
                  </a:lnTo>
                  <a:lnTo>
                    <a:pt x="8316" y="964"/>
                  </a:lnTo>
                  <a:lnTo>
                    <a:pt x="8050" y="1181"/>
                  </a:lnTo>
                  <a:lnTo>
                    <a:pt x="7809" y="1410"/>
                  </a:lnTo>
                  <a:lnTo>
                    <a:pt x="7568" y="1663"/>
                  </a:lnTo>
                  <a:lnTo>
                    <a:pt x="7364" y="1928"/>
                  </a:lnTo>
                  <a:lnTo>
                    <a:pt x="7159" y="2218"/>
                  </a:lnTo>
                  <a:lnTo>
                    <a:pt x="6990" y="2507"/>
                  </a:lnTo>
                  <a:lnTo>
                    <a:pt x="6833" y="2832"/>
                  </a:lnTo>
                  <a:lnTo>
                    <a:pt x="1" y="18087"/>
                  </a:lnTo>
                  <a:lnTo>
                    <a:pt x="1" y="18087"/>
                  </a:lnTo>
                  <a:lnTo>
                    <a:pt x="399" y="17979"/>
                  </a:lnTo>
                  <a:lnTo>
                    <a:pt x="796" y="17907"/>
                  </a:lnTo>
                  <a:lnTo>
                    <a:pt x="1182" y="17859"/>
                  </a:lnTo>
                  <a:lnTo>
                    <a:pt x="1567" y="17834"/>
                  </a:lnTo>
                  <a:lnTo>
                    <a:pt x="1941" y="17846"/>
                  </a:lnTo>
                  <a:lnTo>
                    <a:pt x="2303" y="17871"/>
                  </a:lnTo>
                  <a:lnTo>
                    <a:pt x="2664" y="17919"/>
                  </a:lnTo>
                  <a:lnTo>
                    <a:pt x="3013" y="17979"/>
                  </a:lnTo>
                  <a:lnTo>
                    <a:pt x="3351" y="18063"/>
                  </a:lnTo>
                  <a:lnTo>
                    <a:pt x="3676" y="18160"/>
                  </a:lnTo>
                  <a:lnTo>
                    <a:pt x="4002" y="18280"/>
                  </a:lnTo>
                  <a:lnTo>
                    <a:pt x="4315" y="18401"/>
                  </a:lnTo>
                  <a:lnTo>
                    <a:pt x="4604" y="18533"/>
                  </a:lnTo>
                  <a:lnTo>
                    <a:pt x="4893" y="18678"/>
                  </a:lnTo>
                  <a:lnTo>
                    <a:pt x="5170" y="18835"/>
                  </a:lnTo>
                  <a:lnTo>
                    <a:pt x="5436" y="18991"/>
                  </a:lnTo>
                  <a:lnTo>
                    <a:pt x="5677" y="19148"/>
                  </a:lnTo>
                  <a:lnTo>
                    <a:pt x="5918" y="19317"/>
                  </a:lnTo>
                  <a:lnTo>
                    <a:pt x="6146" y="19485"/>
                  </a:lnTo>
                  <a:lnTo>
                    <a:pt x="6351" y="19642"/>
                  </a:lnTo>
                  <a:lnTo>
                    <a:pt x="6725" y="19955"/>
                  </a:lnTo>
                  <a:lnTo>
                    <a:pt x="7038" y="20244"/>
                  </a:lnTo>
                  <a:lnTo>
                    <a:pt x="7291" y="20485"/>
                  </a:lnTo>
                  <a:lnTo>
                    <a:pt x="7472" y="20678"/>
                  </a:lnTo>
                  <a:lnTo>
                    <a:pt x="7629" y="20859"/>
                  </a:lnTo>
                  <a:lnTo>
                    <a:pt x="10256" y="15328"/>
                  </a:lnTo>
                  <a:lnTo>
                    <a:pt x="11738" y="22329"/>
                  </a:lnTo>
                  <a:lnTo>
                    <a:pt x="11786" y="22546"/>
                  </a:lnTo>
                  <a:lnTo>
                    <a:pt x="11846" y="22751"/>
                  </a:lnTo>
                  <a:lnTo>
                    <a:pt x="11906" y="22944"/>
                  </a:lnTo>
                  <a:lnTo>
                    <a:pt x="11979" y="23136"/>
                  </a:lnTo>
                  <a:lnTo>
                    <a:pt x="12063" y="23329"/>
                  </a:lnTo>
                  <a:lnTo>
                    <a:pt x="12159" y="23522"/>
                  </a:lnTo>
                  <a:lnTo>
                    <a:pt x="12256" y="23703"/>
                  </a:lnTo>
                  <a:lnTo>
                    <a:pt x="12352" y="23884"/>
                  </a:lnTo>
                  <a:lnTo>
                    <a:pt x="12473" y="24052"/>
                  </a:lnTo>
                  <a:lnTo>
                    <a:pt x="12581" y="24221"/>
                  </a:lnTo>
                  <a:lnTo>
                    <a:pt x="12714" y="24378"/>
                  </a:lnTo>
                  <a:lnTo>
                    <a:pt x="12846" y="24534"/>
                  </a:lnTo>
                  <a:lnTo>
                    <a:pt x="12979" y="24691"/>
                  </a:lnTo>
                  <a:lnTo>
                    <a:pt x="13123" y="24835"/>
                  </a:lnTo>
                  <a:lnTo>
                    <a:pt x="13280" y="24968"/>
                  </a:lnTo>
                  <a:lnTo>
                    <a:pt x="13425" y="25101"/>
                  </a:lnTo>
                  <a:lnTo>
                    <a:pt x="13593" y="25221"/>
                  </a:lnTo>
                  <a:lnTo>
                    <a:pt x="13750" y="25342"/>
                  </a:lnTo>
                  <a:lnTo>
                    <a:pt x="13931" y="25450"/>
                  </a:lnTo>
                  <a:lnTo>
                    <a:pt x="14100" y="25558"/>
                  </a:lnTo>
                  <a:lnTo>
                    <a:pt x="14280" y="25655"/>
                  </a:lnTo>
                  <a:lnTo>
                    <a:pt x="14461" y="25739"/>
                  </a:lnTo>
                  <a:lnTo>
                    <a:pt x="14654" y="25824"/>
                  </a:lnTo>
                  <a:lnTo>
                    <a:pt x="14847" y="25896"/>
                  </a:lnTo>
                  <a:lnTo>
                    <a:pt x="15039" y="25968"/>
                  </a:lnTo>
                  <a:lnTo>
                    <a:pt x="15244" y="26028"/>
                  </a:lnTo>
                  <a:lnTo>
                    <a:pt x="15437" y="26077"/>
                  </a:lnTo>
                  <a:lnTo>
                    <a:pt x="15642" y="26113"/>
                  </a:lnTo>
                  <a:lnTo>
                    <a:pt x="15859" y="26149"/>
                  </a:lnTo>
                  <a:lnTo>
                    <a:pt x="16064" y="26173"/>
                  </a:lnTo>
                  <a:lnTo>
                    <a:pt x="16281" y="26185"/>
                  </a:lnTo>
                  <a:lnTo>
                    <a:pt x="19076" y="26185"/>
                  </a:lnTo>
                  <a:lnTo>
                    <a:pt x="19317" y="26161"/>
                  </a:lnTo>
                  <a:lnTo>
                    <a:pt x="19570" y="26125"/>
                  </a:lnTo>
                  <a:lnTo>
                    <a:pt x="19799" y="26089"/>
                  </a:lnTo>
                  <a:lnTo>
                    <a:pt x="20040" y="26028"/>
                  </a:lnTo>
                  <a:lnTo>
                    <a:pt x="20269" y="25968"/>
                  </a:lnTo>
                  <a:lnTo>
                    <a:pt x="20498" y="25896"/>
                  </a:lnTo>
                  <a:lnTo>
                    <a:pt x="20715" y="25799"/>
                  </a:lnTo>
                  <a:lnTo>
                    <a:pt x="20932" y="25703"/>
                  </a:lnTo>
                  <a:lnTo>
                    <a:pt x="21137" y="25595"/>
                  </a:lnTo>
                  <a:lnTo>
                    <a:pt x="21342" y="25486"/>
                  </a:lnTo>
                  <a:lnTo>
                    <a:pt x="21546" y="25354"/>
                  </a:lnTo>
                  <a:lnTo>
                    <a:pt x="21727" y="25221"/>
                  </a:lnTo>
                  <a:lnTo>
                    <a:pt x="21920" y="25076"/>
                  </a:lnTo>
                  <a:lnTo>
                    <a:pt x="22089" y="24920"/>
                  </a:lnTo>
                  <a:lnTo>
                    <a:pt x="22257" y="24763"/>
                  </a:lnTo>
                  <a:lnTo>
                    <a:pt x="22426" y="24594"/>
                  </a:lnTo>
                  <a:lnTo>
                    <a:pt x="22571" y="24414"/>
                  </a:lnTo>
                  <a:lnTo>
                    <a:pt x="22715" y="24233"/>
                  </a:lnTo>
                  <a:lnTo>
                    <a:pt x="22860" y="24040"/>
                  </a:lnTo>
                  <a:lnTo>
                    <a:pt x="22980" y="23847"/>
                  </a:lnTo>
                  <a:lnTo>
                    <a:pt x="23101" y="23643"/>
                  </a:lnTo>
                  <a:lnTo>
                    <a:pt x="23209" y="23438"/>
                  </a:lnTo>
                  <a:lnTo>
                    <a:pt x="23306" y="23221"/>
                  </a:lnTo>
                  <a:lnTo>
                    <a:pt x="23390" y="23004"/>
                  </a:lnTo>
                  <a:lnTo>
                    <a:pt x="23462" y="22775"/>
                  </a:lnTo>
                  <a:lnTo>
                    <a:pt x="23535" y="22546"/>
                  </a:lnTo>
                  <a:lnTo>
                    <a:pt x="23583" y="22305"/>
                  </a:lnTo>
                  <a:lnTo>
                    <a:pt x="23631" y="22064"/>
                  </a:lnTo>
                  <a:lnTo>
                    <a:pt x="23655" y="21823"/>
                  </a:lnTo>
                  <a:lnTo>
                    <a:pt x="23679" y="21582"/>
                  </a:lnTo>
                  <a:lnTo>
                    <a:pt x="23679" y="21329"/>
                  </a:lnTo>
                  <a:lnTo>
                    <a:pt x="15558" y="2856"/>
                  </a:lnTo>
                  <a:lnTo>
                    <a:pt x="15401" y="2543"/>
                  </a:lnTo>
                  <a:lnTo>
                    <a:pt x="15232" y="2242"/>
                  </a:lnTo>
                  <a:lnTo>
                    <a:pt x="15039" y="1952"/>
                  </a:lnTo>
                  <a:lnTo>
                    <a:pt x="14823" y="1675"/>
                  </a:lnTo>
                  <a:lnTo>
                    <a:pt x="14594" y="1422"/>
                  </a:lnTo>
                  <a:lnTo>
                    <a:pt x="14341" y="1193"/>
                  </a:lnTo>
                  <a:lnTo>
                    <a:pt x="14075" y="976"/>
                  </a:lnTo>
                  <a:lnTo>
                    <a:pt x="13798" y="784"/>
                  </a:lnTo>
                  <a:lnTo>
                    <a:pt x="13509" y="603"/>
                  </a:lnTo>
                  <a:lnTo>
                    <a:pt x="13208" y="446"/>
                  </a:lnTo>
                  <a:lnTo>
                    <a:pt x="12882" y="314"/>
                  </a:lnTo>
                  <a:lnTo>
                    <a:pt x="12569" y="205"/>
                  </a:lnTo>
                  <a:lnTo>
                    <a:pt x="12232" y="121"/>
                  </a:lnTo>
                  <a:lnTo>
                    <a:pt x="11894" y="61"/>
                  </a:lnTo>
                  <a:lnTo>
                    <a:pt x="11545" y="12"/>
                  </a:lnTo>
                  <a:lnTo>
                    <a:pt x="11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5"/>
            <p:cNvSpPr/>
            <p:nvPr/>
          </p:nvSpPr>
          <p:spPr>
            <a:xfrm>
              <a:off x="1661915" y="3839689"/>
              <a:ext cx="142549" cy="451444"/>
            </a:xfrm>
            <a:custGeom>
              <a:avLst/>
              <a:gdLst/>
              <a:ahLst/>
              <a:cxnLst/>
              <a:rect l="l" t="t" r="r" b="b"/>
              <a:pathLst>
                <a:path w="2953" h="9352" extrusionOk="0">
                  <a:moveTo>
                    <a:pt x="2941" y="0"/>
                  </a:moveTo>
                  <a:lnTo>
                    <a:pt x="1" y="6194"/>
                  </a:lnTo>
                  <a:lnTo>
                    <a:pt x="663" y="9351"/>
                  </a:lnTo>
                  <a:lnTo>
                    <a:pt x="772" y="9098"/>
                  </a:lnTo>
                  <a:lnTo>
                    <a:pt x="1037" y="8411"/>
                  </a:lnTo>
                  <a:lnTo>
                    <a:pt x="1218" y="7941"/>
                  </a:lnTo>
                  <a:lnTo>
                    <a:pt x="1410" y="7375"/>
                  </a:lnTo>
                  <a:lnTo>
                    <a:pt x="1627" y="6760"/>
                  </a:lnTo>
                  <a:lnTo>
                    <a:pt x="1844" y="6086"/>
                  </a:lnTo>
                  <a:lnTo>
                    <a:pt x="2061" y="5363"/>
                  </a:lnTo>
                  <a:lnTo>
                    <a:pt x="2266" y="4603"/>
                  </a:lnTo>
                  <a:lnTo>
                    <a:pt x="2459" y="3832"/>
                  </a:lnTo>
                  <a:lnTo>
                    <a:pt x="2627" y="3049"/>
                  </a:lnTo>
                  <a:lnTo>
                    <a:pt x="2712" y="2651"/>
                  </a:lnTo>
                  <a:lnTo>
                    <a:pt x="2772" y="2254"/>
                  </a:lnTo>
                  <a:lnTo>
                    <a:pt x="2832" y="1868"/>
                  </a:lnTo>
                  <a:lnTo>
                    <a:pt x="2881" y="1482"/>
                  </a:lnTo>
                  <a:lnTo>
                    <a:pt x="2917" y="1097"/>
                  </a:lnTo>
                  <a:lnTo>
                    <a:pt x="2941" y="723"/>
                  </a:lnTo>
                  <a:lnTo>
                    <a:pt x="2953" y="350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114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5"/>
            <p:cNvSpPr/>
            <p:nvPr/>
          </p:nvSpPr>
          <p:spPr>
            <a:xfrm>
              <a:off x="1532783" y="3776837"/>
              <a:ext cx="302524" cy="629473"/>
            </a:xfrm>
            <a:custGeom>
              <a:avLst/>
              <a:gdLst/>
              <a:ahLst/>
              <a:cxnLst/>
              <a:rect l="l" t="t" r="r" b="b"/>
              <a:pathLst>
                <a:path w="6267" h="13040" extrusionOk="0">
                  <a:moveTo>
                    <a:pt x="6194" y="1"/>
                  </a:moveTo>
                  <a:lnTo>
                    <a:pt x="0" y="13003"/>
                  </a:lnTo>
                  <a:lnTo>
                    <a:pt x="85" y="13039"/>
                  </a:lnTo>
                  <a:lnTo>
                    <a:pt x="6266" y="37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5"/>
            <p:cNvSpPr/>
            <p:nvPr/>
          </p:nvSpPr>
          <p:spPr>
            <a:xfrm>
              <a:off x="1164552" y="3534310"/>
              <a:ext cx="333949" cy="738762"/>
            </a:xfrm>
            <a:custGeom>
              <a:avLst/>
              <a:gdLst/>
              <a:ahLst/>
              <a:cxnLst/>
              <a:rect l="l" t="t" r="r" b="b"/>
              <a:pathLst>
                <a:path w="6918" h="15304" extrusionOk="0">
                  <a:moveTo>
                    <a:pt x="6845" y="0"/>
                  </a:moveTo>
                  <a:lnTo>
                    <a:pt x="1" y="15267"/>
                  </a:lnTo>
                  <a:lnTo>
                    <a:pt x="85" y="15304"/>
                  </a:lnTo>
                  <a:lnTo>
                    <a:pt x="6917" y="36"/>
                  </a:lnTo>
                  <a:lnTo>
                    <a:pt x="6845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5"/>
            <p:cNvSpPr/>
            <p:nvPr/>
          </p:nvSpPr>
          <p:spPr>
            <a:xfrm>
              <a:off x="1231460" y="4189287"/>
              <a:ext cx="301944" cy="123336"/>
            </a:xfrm>
            <a:custGeom>
              <a:avLst/>
              <a:gdLst/>
              <a:ahLst/>
              <a:cxnLst/>
              <a:rect l="l" t="t" r="r" b="b"/>
              <a:pathLst>
                <a:path w="6255" h="2555" extrusionOk="0">
                  <a:moveTo>
                    <a:pt x="868" y="0"/>
                  </a:moveTo>
                  <a:lnTo>
                    <a:pt x="434" y="12"/>
                  </a:lnTo>
                  <a:lnTo>
                    <a:pt x="217" y="24"/>
                  </a:lnTo>
                  <a:lnTo>
                    <a:pt x="1" y="49"/>
                  </a:lnTo>
                  <a:lnTo>
                    <a:pt x="13" y="145"/>
                  </a:lnTo>
                  <a:lnTo>
                    <a:pt x="434" y="97"/>
                  </a:lnTo>
                  <a:lnTo>
                    <a:pt x="868" y="97"/>
                  </a:lnTo>
                  <a:lnTo>
                    <a:pt x="1302" y="109"/>
                  </a:lnTo>
                  <a:lnTo>
                    <a:pt x="1724" y="157"/>
                  </a:lnTo>
                  <a:lnTo>
                    <a:pt x="2157" y="217"/>
                  </a:lnTo>
                  <a:lnTo>
                    <a:pt x="2579" y="314"/>
                  </a:lnTo>
                  <a:lnTo>
                    <a:pt x="2989" y="434"/>
                  </a:lnTo>
                  <a:lnTo>
                    <a:pt x="3399" y="579"/>
                  </a:lnTo>
                  <a:lnTo>
                    <a:pt x="3796" y="760"/>
                  </a:lnTo>
                  <a:lnTo>
                    <a:pt x="4182" y="952"/>
                  </a:lnTo>
                  <a:lnTo>
                    <a:pt x="4555" y="1157"/>
                  </a:lnTo>
                  <a:lnTo>
                    <a:pt x="4917" y="1398"/>
                  </a:lnTo>
                  <a:lnTo>
                    <a:pt x="5266" y="1663"/>
                  </a:lnTo>
                  <a:lnTo>
                    <a:pt x="5592" y="1940"/>
                  </a:lnTo>
                  <a:lnTo>
                    <a:pt x="5905" y="2242"/>
                  </a:lnTo>
                  <a:lnTo>
                    <a:pt x="6194" y="2555"/>
                  </a:lnTo>
                  <a:lnTo>
                    <a:pt x="6254" y="2495"/>
                  </a:lnTo>
                  <a:lnTo>
                    <a:pt x="6122" y="2338"/>
                  </a:lnTo>
                  <a:lnTo>
                    <a:pt x="5965" y="2169"/>
                  </a:lnTo>
                  <a:lnTo>
                    <a:pt x="5652" y="1868"/>
                  </a:lnTo>
                  <a:lnTo>
                    <a:pt x="5327" y="1591"/>
                  </a:lnTo>
                  <a:lnTo>
                    <a:pt x="4977" y="1326"/>
                  </a:lnTo>
                  <a:lnTo>
                    <a:pt x="4604" y="1085"/>
                  </a:lnTo>
                  <a:lnTo>
                    <a:pt x="4230" y="868"/>
                  </a:lnTo>
                  <a:lnTo>
                    <a:pt x="3832" y="675"/>
                  </a:lnTo>
                  <a:lnTo>
                    <a:pt x="3435" y="506"/>
                  </a:lnTo>
                  <a:lnTo>
                    <a:pt x="3013" y="350"/>
                  </a:lnTo>
                  <a:lnTo>
                    <a:pt x="2591" y="229"/>
                  </a:lnTo>
                  <a:lnTo>
                    <a:pt x="2170" y="133"/>
                  </a:lnTo>
                  <a:lnTo>
                    <a:pt x="1736" y="61"/>
                  </a:lnTo>
                  <a:lnTo>
                    <a:pt x="1302" y="24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5"/>
            <p:cNvSpPr/>
            <p:nvPr/>
          </p:nvSpPr>
          <p:spPr>
            <a:xfrm>
              <a:off x="1483930" y="3838531"/>
              <a:ext cx="233880" cy="473505"/>
            </a:xfrm>
            <a:custGeom>
              <a:avLst/>
              <a:gdLst/>
              <a:ahLst/>
              <a:cxnLst/>
              <a:rect l="l" t="t" r="r" b="b"/>
              <a:pathLst>
                <a:path w="4845" h="9809" extrusionOk="0">
                  <a:moveTo>
                    <a:pt x="4772" y="0"/>
                  </a:moveTo>
                  <a:lnTo>
                    <a:pt x="0" y="9773"/>
                  </a:lnTo>
                  <a:lnTo>
                    <a:pt x="85" y="9809"/>
                  </a:lnTo>
                  <a:lnTo>
                    <a:pt x="4844" y="36"/>
                  </a:lnTo>
                  <a:lnTo>
                    <a:pt x="4772" y="0"/>
                  </a:lnTo>
                  <a:close/>
                </a:path>
              </a:pathLst>
            </a:custGeom>
            <a:solidFill>
              <a:srgbClr val="422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5"/>
            <p:cNvSpPr/>
            <p:nvPr/>
          </p:nvSpPr>
          <p:spPr>
            <a:xfrm>
              <a:off x="1634592" y="3362118"/>
              <a:ext cx="245514" cy="287945"/>
            </a:xfrm>
            <a:custGeom>
              <a:avLst/>
              <a:gdLst/>
              <a:ahLst/>
              <a:cxnLst/>
              <a:rect l="l" t="t" r="r" b="b"/>
              <a:pathLst>
                <a:path w="5086" h="5965" extrusionOk="0">
                  <a:moveTo>
                    <a:pt x="2157" y="0"/>
                  </a:moveTo>
                  <a:lnTo>
                    <a:pt x="1832" y="12"/>
                  </a:lnTo>
                  <a:lnTo>
                    <a:pt x="1555" y="24"/>
                  </a:lnTo>
                  <a:lnTo>
                    <a:pt x="1302" y="60"/>
                  </a:lnTo>
                  <a:lnTo>
                    <a:pt x="1085" y="97"/>
                  </a:lnTo>
                  <a:lnTo>
                    <a:pt x="880" y="145"/>
                  </a:lnTo>
                  <a:lnTo>
                    <a:pt x="711" y="205"/>
                  </a:lnTo>
                  <a:lnTo>
                    <a:pt x="567" y="277"/>
                  </a:lnTo>
                  <a:lnTo>
                    <a:pt x="446" y="350"/>
                  </a:lnTo>
                  <a:lnTo>
                    <a:pt x="338" y="422"/>
                  </a:lnTo>
                  <a:lnTo>
                    <a:pt x="253" y="506"/>
                  </a:lnTo>
                  <a:lnTo>
                    <a:pt x="181" y="579"/>
                  </a:lnTo>
                  <a:lnTo>
                    <a:pt x="121" y="675"/>
                  </a:lnTo>
                  <a:lnTo>
                    <a:pt x="73" y="759"/>
                  </a:lnTo>
                  <a:lnTo>
                    <a:pt x="36" y="844"/>
                  </a:lnTo>
                  <a:lnTo>
                    <a:pt x="0" y="1012"/>
                  </a:lnTo>
                  <a:lnTo>
                    <a:pt x="97" y="1061"/>
                  </a:lnTo>
                  <a:lnTo>
                    <a:pt x="193" y="1109"/>
                  </a:lnTo>
                  <a:lnTo>
                    <a:pt x="277" y="1169"/>
                  </a:lnTo>
                  <a:lnTo>
                    <a:pt x="362" y="1241"/>
                  </a:lnTo>
                  <a:lnTo>
                    <a:pt x="446" y="1314"/>
                  </a:lnTo>
                  <a:lnTo>
                    <a:pt x="518" y="1386"/>
                  </a:lnTo>
                  <a:lnTo>
                    <a:pt x="651" y="1555"/>
                  </a:lnTo>
                  <a:lnTo>
                    <a:pt x="771" y="1747"/>
                  </a:lnTo>
                  <a:lnTo>
                    <a:pt x="880" y="1952"/>
                  </a:lnTo>
                  <a:lnTo>
                    <a:pt x="964" y="2181"/>
                  </a:lnTo>
                  <a:lnTo>
                    <a:pt x="1037" y="2410"/>
                  </a:lnTo>
                  <a:lnTo>
                    <a:pt x="1097" y="2651"/>
                  </a:lnTo>
                  <a:lnTo>
                    <a:pt x="1145" y="2892"/>
                  </a:lnTo>
                  <a:lnTo>
                    <a:pt x="1181" y="3145"/>
                  </a:lnTo>
                  <a:lnTo>
                    <a:pt x="1193" y="3386"/>
                  </a:lnTo>
                  <a:lnTo>
                    <a:pt x="1205" y="3639"/>
                  </a:lnTo>
                  <a:lnTo>
                    <a:pt x="1205" y="3880"/>
                  </a:lnTo>
                  <a:lnTo>
                    <a:pt x="1193" y="4109"/>
                  </a:lnTo>
                  <a:lnTo>
                    <a:pt x="1181" y="4338"/>
                  </a:lnTo>
                  <a:lnTo>
                    <a:pt x="1181" y="4435"/>
                  </a:lnTo>
                  <a:lnTo>
                    <a:pt x="1193" y="4531"/>
                  </a:lnTo>
                  <a:lnTo>
                    <a:pt x="1229" y="4615"/>
                  </a:lnTo>
                  <a:lnTo>
                    <a:pt x="1290" y="4700"/>
                  </a:lnTo>
                  <a:lnTo>
                    <a:pt x="1350" y="4760"/>
                  </a:lnTo>
                  <a:lnTo>
                    <a:pt x="1422" y="4820"/>
                  </a:lnTo>
                  <a:lnTo>
                    <a:pt x="1519" y="4856"/>
                  </a:lnTo>
                  <a:lnTo>
                    <a:pt x="1615" y="4880"/>
                  </a:lnTo>
                  <a:lnTo>
                    <a:pt x="1952" y="4917"/>
                  </a:lnTo>
                  <a:lnTo>
                    <a:pt x="1952" y="5013"/>
                  </a:lnTo>
                  <a:lnTo>
                    <a:pt x="1976" y="5109"/>
                  </a:lnTo>
                  <a:lnTo>
                    <a:pt x="2013" y="5182"/>
                  </a:lnTo>
                  <a:lnTo>
                    <a:pt x="2073" y="5266"/>
                  </a:lnTo>
                  <a:lnTo>
                    <a:pt x="2133" y="5326"/>
                  </a:lnTo>
                  <a:lnTo>
                    <a:pt x="2205" y="5375"/>
                  </a:lnTo>
                  <a:lnTo>
                    <a:pt x="2290" y="5411"/>
                  </a:lnTo>
                  <a:lnTo>
                    <a:pt x="2386" y="5435"/>
                  </a:lnTo>
                  <a:lnTo>
                    <a:pt x="3061" y="5519"/>
                  </a:lnTo>
                  <a:lnTo>
                    <a:pt x="3061" y="5603"/>
                  </a:lnTo>
                  <a:lnTo>
                    <a:pt x="3085" y="5676"/>
                  </a:lnTo>
                  <a:lnTo>
                    <a:pt x="3121" y="5748"/>
                  </a:lnTo>
                  <a:lnTo>
                    <a:pt x="3169" y="5808"/>
                  </a:lnTo>
                  <a:lnTo>
                    <a:pt x="3230" y="5857"/>
                  </a:lnTo>
                  <a:lnTo>
                    <a:pt x="3302" y="5905"/>
                  </a:lnTo>
                  <a:lnTo>
                    <a:pt x="3374" y="5929"/>
                  </a:lnTo>
                  <a:lnTo>
                    <a:pt x="3447" y="5941"/>
                  </a:lnTo>
                  <a:lnTo>
                    <a:pt x="3736" y="5965"/>
                  </a:lnTo>
                  <a:lnTo>
                    <a:pt x="3820" y="5953"/>
                  </a:lnTo>
                  <a:lnTo>
                    <a:pt x="3892" y="5941"/>
                  </a:lnTo>
                  <a:lnTo>
                    <a:pt x="3965" y="5905"/>
                  </a:lnTo>
                  <a:lnTo>
                    <a:pt x="4037" y="5869"/>
                  </a:lnTo>
                  <a:lnTo>
                    <a:pt x="4085" y="5808"/>
                  </a:lnTo>
                  <a:lnTo>
                    <a:pt x="4133" y="5748"/>
                  </a:lnTo>
                  <a:lnTo>
                    <a:pt x="4157" y="5664"/>
                  </a:lnTo>
                  <a:lnTo>
                    <a:pt x="4182" y="5591"/>
                  </a:lnTo>
                  <a:lnTo>
                    <a:pt x="4206" y="5326"/>
                  </a:lnTo>
                  <a:lnTo>
                    <a:pt x="4290" y="5338"/>
                  </a:lnTo>
                  <a:lnTo>
                    <a:pt x="4374" y="5338"/>
                  </a:lnTo>
                  <a:lnTo>
                    <a:pt x="4447" y="5326"/>
                  </a:lnTo>
                  <a:lnTo>
                    <a:pt x="4519" y="5314"/>
                  </a:lnTo>
                  <a:lnTo>
                    <a:pt x="4591" y="5290"/>
                  </a:lnTo>
                  <a:lnTo>
                    <a:pt x="4664" y="5254"/>
                  </a:lnTo>
                  <a:lnTo>
                    <a:pt x="4724" y="5218"/>
                  </a:lnTo>
                  <a:lnTo>
                    <a:pt x="4796" y="5182"/>
                  </a:lnTo>
                  <a:lnTo>
                    <a:pt x="4844" y="5121"/>
                  </a:lnTo>
                  <a:lnTo>
                    <a:pt x="4893" y="5073"/>
                  </a:lnTo>
                  <a:lnTo>
                    <a:pt x="4941" y="5013"/>
                  </a:lnTo>
                  <a:lnTo>
                    <a:pt x="4989" y="4941"/>
                  </a:lnTo>
                  <a:lnTo>
                    <a:pt x="5013" y="4880"/>
                  </a:lnTo>
                  <a:lnTo>
                    <a:pt x="5037" y="4808"/>
                  </a:lnTo>
                  <a:lnTo>
                    <a:pt x="5061" y="4724"/>
                  </a:lnTo>
                  <a:lnTo>
                    <a:pt x="5073" y="4639"/>
                  </a:lnTo>
                  <a:lnTo>
                    <a:pt x="5085" y="4398"/>
                  </a:lnTo>
                  <a:lnTo>
                    <a:pt x="5085" y="4170"/>
                  </a:lnTo>
                  <a:lnTo>
                    <a:pt x="5085" y="3929"/>
                  </a:lnTo>
                  <a:lnTo>
                    <a:pt x="5073" y="3700"/>
                  </a:lnTo>
                  <a:lnTo>
                    <a:pt x="5049" y="3471"/>
                  </a:lnTo>
                  <a:lnTo>
                    <a:pt x="5013" y="3254"/>
                  </a:lnTo>
                  <a:lnTo>
                    <a:pt x="4977" y="3037"/>
                  </a:lnTo>
                  <a:lnTo>
                    <a:pt x="4929" y="2820"/>
                  </a:lnTo>
                  <a:lnTo>
                    <a:pt x="4868" y="2615"/>
                  </a:lnTo>
                  <a:lnTo>
                    <a:pt x="4808" y="2422"/>
                  </a:lnTo>
                  <a:lnTo>
                    <a:pt x="4736" y="2229"/>
                  </a:lnTo>
                  <a:lnTo>
                    <a:pt x="4664" y="2037"/>
                  </a:lnTo>
                  <a:lnTo>
                    <a:pt x="4579" y="1856"/>
                  </a:lnTo>
                  <a:lnTo>
                    <a:pt x="4483" y="1675"/>
                  </a:lnTo>
                  <a:lnTo>
                    <a:pt x="4386" y="1506"/>
                  </a:lnTo>
                  <a:lnTo>
                    <a:pt x="4290" y="1350"/>
                  </a:lnTo>
                  <a:lnTo>
                    <a:pt x="4182" y="1193"/>
                  </a:lnTo>
                  <a:lnTo>
                    <a:pt x="4073" y="1049"/>
                  </a:lnTo>
                  <a:lnTo>
                    <a:pt x="3953" y="916"/>
                  </a:lnTo>
                  <a:lnTo>
                    <a:pt x="3832" y="783"/>
                  </a:lnTo>
                  <a:lnTo>
                    <a:pt x="3712" y="663"/>
                  </a:lnTo>
                  <a:lnTo>
                    <a:pt x="3579" y="555"/>
                  </a:lnTo>
                  <a:lnTo>
                    <a:pt x="3447" y="458"/>
                  </a:lnTo>
                  <a:lnTo>
                    <a:pt x="3314" y="362"/>
                  </a:lnTo>
                  <a:lnTo>
                    <a:pt x="3181" y="277"/>
                  </a:lnTo>
                  <a:lnTo>
                    <a:pt x="3037" y="205"/>
                  </a:lnTo>
                  <a:lnTo>
                    <a:pt x="2892" y="145"/>
                  </a:lnTo>
                  <a:lnTo>
                    <a:pt x="2748" y="97"/>
                  </a:lnTo>
                  <a:lnTo>
                    <a:pt x="2603" y="60"/>
                  </a:lnTo>
                  <a:lnTo>
                    <a:pt x="2458" y="24"/>
                  </a:lnTo>
                  <a:lnTo>
                    <a:pt x="2302" y="12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F2C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5"/>
            <p:cNvSpPr/>
            <p:nvPr/>
          </p:nvSpPr>
          <p:spPr>
            <a:xfrm>
              <a:off x="1636330" y="3360381"/>
              <a:ext cx="246093" cy="291469"/>
            </a:xfrm>
            <a:custGeom>
              <a:avLst/>
              <a:gdLst/>
              <a:ahLst/>
              <a:cxnLst/>
              <a:rect l="l" t="t" r="r" b="b"/>
              <a:pathLst>
                <a:path w="5098" h="6038" extrusionOk="0">
                  <a:moveTo>
                    <a:pt x="2121" y="0"/>
                  </a:moveTo>
                  <a:lnTo>
                    <a:pt x="1699" y="12"/>
                  </a:lnTo>
                  <a:lnTo>
                    <a:pt x="1314" y="48"/>
                  </a:lnTo>
                  <a:lnTo>
                    <a:pt x="1145" y="72"/>
                  </a:lnTo>
                  <a:lnTo>
                    <a:pt x="988" y="109"/>
                  </a:lnTo>
                  <a:lnTo>
                    <a:pt x="832" y="145"/>
                  </a:lnTo>
                  <a:lnTo>
                    <a:pt x="699" y="193"/>
                  </a:lnTo>
                  <a:lnTo>
                    <a:pt x="579" y="241"/>
                  </a:lnTo>
                  <a:lnTo>
                    <a:pt x="458" y="301"/>
                  </a:lnTo>
                  <a:lnTo>
                    <a:pt x="350" y="362"/>
                  </a:lnTo>
                  <a:lnTo>
                    <a:pt x="265" y="434"/>
                  </a:lnTo>
                  <a:lnTo>
                    <a:pt x="181" y="518"/>
                  </a:lnTo>
                  <a:lnTo>
                    <a:pt x="109" y="591"/>
                  </a:lnTo>
                  <a:lnTo>
                    <a:pt x="49" y="687"/>
                  </a:lnTo>
                  <a:lnTo>
                    <a:pt x="0" y="783"/>
                  </a:lnTo>
                  <a:lnTo>
                    <a:pt x="73" y="819"/>
                  </a:lnTo>
                  <a:lnTo>
                    <a:pt x="121" y="723"/>
                  </a:lnTo>
                  <a:lnTo>
                    <a:pt x="181" y="639"/>
                  </a:lnTo>
                  <a:lnTo>
                    <a:pt x="253" y="566"/>
                  </a:lnTo>
                  <a:lnTo>
                    <a:pt x="326" y="494"/>
                  </a:lnTo>
                  <a:lnTo>
                    <a:pt x="422" y="434"/>
                  </a:lnTo>
                  <a:lnTo>
                    <a:pt x="519" y="374"/>
                  </a:lnTo>
                  <a:lnTo>
                    <a:pt x="627" y="313"/>
                  </a:lnTo>
                  <a:lnTo>
                    <a:pt x="747" y="265"/>
                  </a:lnTo>
                  <a:lnTo>
                    <a:pt x="880" y="229"/>
                  </a:lnTo>
                  <a:lnTo>
                    <a:pt x="1025" y="181"/>
                  </a:lnTo>
                  <a:lnTo>
                    <a:pt x="1181" y="157"/>
                  </a:lnTo>
                  <a:lnTo>
                    <a:pt x="1338" y="133"/>
                  </a:lnTo>
                  <a:lnTo>
                    <a:pt x="1711" y="96"/>
                  </a:lnTo>
                  <a:lnTo>
                    <a:pt x="2121" y="84"/>
                  </a:lnTo>
                  <a:lnTo>
                    <a:pt x="2266" y="96"/>
                  </a:lnTo>
                  <a:lnTo>
                    <a:pt x="2422" y="109"/>
                  </a:lnTo>
                  <a:lnTo>
                    <a:pt x="2579" y="145"/>
                  </a:lnTo>
                  <a:lnTo>
                    <a:pt x="2724" y="181"/>
                  </a:lnTo>
                  <a:lnTo>
                    <a:pt x="2880" y="241"/>
                  </a:lnTo>
                  <a:lnTo>
                    <a:pt x="3025" y="313"/>
                  </a:lnTo>
                  <a:lnTo>
                    <a:pt x="3170" y="386"/>
                  </a:lnTo>
                  <a:lnTo>
                    <a:pt x="3314" y="482"/>
                  </a:lnTo>
                  <a:lnTo>
                    <a:pt x="3459" y="578"/>
                  </a:lnTo>
                  <a:lnTo>
                    <a:pt x="3591" y="699"/>
                  </a:lnTo>
                  <a:lnTo>
                    <a:pt x="3724" y="819"/>
                  </a:lnTo>
                  <a:lnTo>
                    <a:pt x="3856" y="952"/>
                  </a:lnTo>
                  <a:lnTo>
                    <a:pt x="3977" y="1085"/>
                  </a:lnTo>
                  <a:lnTo>
                    <a:pt x="4097" y="1241"/>
                  </a:lnTo>
                  <a:lnTo>
                    <a:pt x="4218" y="1398"/>
                  </a:lnTo>
                  <a:lnTo>
                    <a:pt x="4314" y="1579"/>
                  </a:lnTo>
                  <a:lnTo>
                    <a:pt x="4483" y="1868"/>
                  </a:lnTo>
                  <a:lnTo>
                    <a:pt x="4616" y="2181"/>
                  </a:lnTo>
                  <a:lnTo>
                    <a:pt x="4736" y="2494"/>
                  </a:lnTo>
                  <a:lnTo>
                    <a:pt x="4844" y="2832"/>
                  </a:lnTo>
                  <a:lnTo>
                    <a:pt x="4893" y="3061"/>
                  </a:lnTo>
                  <a:lnTo>
                    <a:pt x="4929" y="3278"/>
                  </a:lnTo>
                  <a:lnTo>
                    <a:pt x="4965" y="3507"/>
                  </a:lnTo>
                  <a:lnTo>
                    <a:pt x="4989" y="3736"/>
                  </a:lnTo>
                  <a:lnTo>
                    <a:pt x="5001" y="3977"/>
                  </a:lnTo>
                  <a:lnTo>
                    <a:pt x="5013" y="4206"/>
                  </a:lnTo>
                  <a:lnTo>
                    <a:pt x="5001" y="4447"/>
                  </a:lnTo>
                  <a:lnTo>
                    <a:pt x="4989" y="4675"/>
                  </a:lnTo>
                  <a:lnTo>
                    <a:pt x="4977" y="4748"/>
                  </a:lnTo>
                  <a:lnTo>
                    <a:pt x="4965" y="4820"/>
                  </a:lnTo>
                  <a:lnTo>
                    <a:pt x="4941" y="4892"/>
                  </a:lnTo>
                  <a:lnTo>
                    <a:pt x="4917" y="4953"/>
                  </a:lnTo>
                  <a:lnTo>
                    <a:pt x="4869" y="5013"/>
                  </a:lnTo>
                  <a:lnTo>
                    <a:pt x="4832" y="5073"/>
                  </a:lnTo>
                  <a:lnTo>
                    <a:pt x="4784" y="5133"/>
                  </a:lnTo>
                  <a:lnTo>
                    <a:pt x="4724" y="5182"/>
                  </a:lnTo>
                  <a:lnTo>
                    <a:pt x="4664" y="5218"/>
                  </a:lnTo>
                  <a:lnTo>
                    <a:pt x="4603" y="5254"/>
                  </a:lnTo>
                  <a:lnTo>
                    <a:pt x="4531" y="5290"/>
                  </a:lnTo>
                  <a:lnTo>
                    <a:pt x="4471" y="5302"/>
                  </a:lnTo>
                  <a:lnTo>
                    <a:pt x="4399" y="5326"/>
                  </a:lnTo>
                  <a:lnTo>
                    <a:pt x="4182" y="5326"/>
                  </a:lnTo>
                  <a:lnTo>
                    <a:pt x="4134" y="5314"/>
                  </a:lnTo>
                  <a:lnTo>
                    <a:pt x="4097" y="5615"/>
                  </a:lnTo>
                  <a:lnTo>
                    <a:pt x="4085" y="5688"/>
                  </a:lnTo>
                  <a:lnTo>
                    <a:pt x="4061" y="5760"/>
                  </a:lnTo>
                  <a:lnTo>
                    <a:pt x="4013" y="5820"/>
                  </a:lnTo>
                  <a:lnTo>
                    <a:pt x="3965" y="5868"/>
                  </a:lnTo>
                  <a:lnTo>
                    <a:pt x="3905" y="5905"/>
                  </a:lnTo>
                  <a:lnTo>
                    <a:pt x="3844" y="5929"/>
                  </a:lnTo>
                  <a:lnTo>
                    <a:pt x="3772" y="5953"/>
                  </a:lnTo>
                  <a:lnTo>
                    <a:pt x="3700" y="5953"/>
                  </a:lnTo>
                  <a:lnTo>
                    <a:pt x="3423" y="5929"/>
                  </a:lnTo>
                  <a:lnTo>
                    <a:pt x="3350" y="5917"/>
                  </a:lnTo>
                  <a:lnTo>
                    <a:pt x="3278" y="5893"/>
                  </a:lnTo>
                  <a:lnTo>
                    <a:pt x="3218" y="5856"/>
                  </a:lnTo>
                  <a:lnTo>
                    <a:pt x="3170" y="5808"/>
                  </a:lnTo>
                  <a:lnTo>
                    <a:pt x="3121" y="5760"/>
                  </a:lnTo>
                  <a:lnTo>
                    <a:pt x="3097" y="5700"/>
                  </a:lnTo>
                  <a:lnTo>
                    <a:pt x="3073" y="5627"/>
                  </a:lnTo>
                  <a:lnTo>
                    <a:pt x="3073" y="5555"/>
                  </a:lnTo>
                  <a:lnTo>
                    <a:pt x="3073" y="5519"/>
                  </a:lnTo>
                  <a:lnTo>
                    <a:pt x="2350" y="5423"/>
                  </a:lnTo>
                  <a:lnTo>
                    <a:pt x="2266" y="5411"/>
                  </a:lnTo>
                  <a:lnTo>
                    <a:pt x="2193" y="5374"/>
                  </a:lnTo>
                  <a:lnTo>
                    <a:pt x="2121" y="5326"/>
                  </a:lnTo>
                  <a:lnTo>
                    <a:pt x="2061" y="5266"/>
                  </a:lnTo>
                  <a:lnTo>
                    <a:pt x="2013" y="5206"/>
                  </a:lnTo>
                  <a:lnTo>
                    <a:pt x="1989" y="5121"/>
                  </a:lnTo>
                  <a:lnTo>
                    <a:pt x="1965" y="5049"/>
                  </a:lnTo>
                  <a:lnTo>
                    <a:pt x="1952" y="4953"/>
                  </a:lnTo>
                  <a:lnTo>
                    <a:pt x="1965" y="4916"/>
                  </a:lnTo>
                  <a:lnTo>
                    <a:pt x="1579" y="4868"/>
                  </a:lnTo>
                  <a:lnTo>
                    <a:pt x="1495" y="4844"/>
                  </a:lnTo>
                  <a:lnTo>
                    <a:pt x="1410" y="4808"/>
                  </a:lnTo>
                  <a:lnTo>
                    <a:pt x="1338" y="4760"/>
                  </a:lnTo>
                  <a:lnTo>
                    <a:pt x="1290" y="4700"/>
                  </a:lnTo>
                  <a:lnTo>
                    <a:pt x="1242" y="4627"/>
                  </a:lnTo>
                  <a:lnTo>
                    <a:pt x="1205" y="4555"/>
                  </a:lnTo>
                  <a:lnTo>
                    <a:pt x="1181" y="4471"/>
                  </a:lnTo>
                  <a:lnTo>
                    <a:pt x="1181" y="4374"/>
                  </a:lnTo>
                  <a:lnTo>
                    <a:pt x="1097" y="4362"/>
                  </a:lnTo>
                  <a:lnTo>
                    <a:pt x="1097" y="4471"/>
                  </a:lnTo>
                  <a:lnTo>
                    <a:pt x="1121" y="4579"/>
                  </a:lnTo>
                  <a:lnTo>
                    <a:pt x="1157" y="4675"/>
                  </a:lnTo>
                  <a:lnTo>
                    <a:pt x="1217" y="4760"/>
                  </a:lnTo>
                  <a:lnTo>
                    <a:pt x="1290" y="4832"/>
                  </a:lnTo>
                  <a:lnTo>
                    <a:pt x="1374" y="4892"/>
                  </a:lnTo>
                  <a:lnTo>
                    <a:pt x="1470" y="4929"/>
                  </a:lnTo>
                  <a:lnTo>
                    <a:pt x="1567" y="4953"/>
                  </a:lnTo>
                  <a:lnTo>
                    <a:pt x="1868" y="5001"/>
                  </a:lnTo>
                  <a:lnTo>
                    <a:pt x="1880" y="5097"/>
                  </a:lnTo>
                  <a:lnTo>
                    <a:pt x="1904" y="5182"/>
                  </a:lnTo>
                  <a:lnTo>
                    <a:pt x="1952" y="5266"/>
                  </a:lnTo>
                  <a:lnTo>
                    <a:pt x="2013" y="5338"/>
                  </a:lnTo>
                  <a:lnTo>
                    <a:pt x="2073" y="5398"/>
                  </a:lnTo>
                  <a:lnTo>
                    <a:pt x="2157" y="5459"/>
                  </a:lnTo>
                  <a:lnTo>
                    <a:pt x="2242" y="5495"/>
                  </a:lnTo>
                  <a:lnTo>
                    <a:pt x="2338" y="5507"/>
                  </a:lnTo>
                  <a:lnTo>
                    <a:pt x="2977" y="5591"/>
                  </a:lnTo>
                  <a:lnTo>
                    <a:pt x="3001" y="5676"/>
                  </a:lnTo>
                  <a:lnTo>
                    <a:pt x="3025" y="5760"/>
                  </a:lnTo>
                  <a:lnTo>
                    <a:pt x="3061" y="5820"/>
                  </a:lnTo>
                  <a:lnTo>
                    <a:pt x="3121" y="5893"/>
                  </a:lnTo>
                  <a:lnTo>
                    <a:pt x="3182" y="5941"/>
                  </a:lnTo>
                  <a:lnTo>
                    <a:pt x="3254" y="5977"/>
                  </a:lnTo>
                  <a:lnTo>
                    <a:pt x="3326" y="6001"/>
                  </a:lnTo>
                  <a:lnTo>
                    <a:pt x="3411" y="6025"/>
                  </a:lnTo>
                  <a:lnTo>
                    <a:pt x="3700" y="6037"/>
                  </a:lnTo>
                  <a:lnTo>
                    <a:pt x="3808" y="6037"/>
                  </a:lnTo>
                  <a:lnTo>
                    <a:pt x="3893" y="6013"/>
                  </a:lnTo>
                  <a:lnTo>
                    <a:pt x="3965" y="5977"/>
                  </a:lnTo>
                  <a:lnTo>
                    <a:pt x="4037" y="5929"/>
                  </a:lnTo>
                  <a:lnTo>
                    <a:pt x="4097" y="5868"/>
                  </a:lnTo>
                  <a:lnTo>
                    <a:pt x="4134" y="5796"/>
                  </a:lnTo>
                  <a:lnTo>
                    <a:pt x="4170" y="5712"/>
                  </a:lnTo>
                  <a:lnTo>
                    <a:pt x="4194" y="5627"/>
                  </a:lnTo>
                  <a:lnTo>
                    <a:pt x="4218" y="5411"/>
                  </a:lnTo>
                  <a:lnTo>
                    <a:pt x="4290" y="5423"/>
                  </a:lnTo>
                  <a:lnTo>
                    <a:pt x="4362" y="5411"/>
                  </a:lnTo>
                  <a:lnTo>
                    <a:pt x="4507" y="5386"/>
                  </a:lnTo>
                  <a:lnTo>
                    <a:pt x="4579" y="5362"/>
                  </a:lnTo>
                  <a:lnTo>
                    <a:pt x="4652" y="5326"/>
                  </a:lnTo>
                  <a:lnTo>
                    <a:pt x="4724" y="5290"/>
                  </a:lnTo>
                  <a:lnTo>
                    <a:pt x="4784" y="5242"/>
                  </a:lnTo>
                  <a:lnTo>
                    <a:pt x="4844" y="5194"/>
                  </a:lnTo>
                  <a:lnTo>
                    <a:pt x="4893" y="5133"/>
                  </a:lnTo>
                  <a:lnTo>
                    <a:pt x="4941" y="5073"/>
                  </a:lnTo>
                  <a:lnTo>
                    <a:pt x="4989" y="5001"/>
                  </a:lnTo>
                  <a:lnTo>
                    <a:pt x="5025" y="4929"/>
                  </a:lnTo>
                  <a:lnTo>
                    <a:pt x="5049" y="4844"/>
                  </a:lnTo>
                  <a:lnTo>
                    <a:pt x="5073" y="4772"/>
                  </a:lnTo>
                  <a:lnTo>
                    <a:pt x="5085" y="4688"/>
                  </a:lnTo>
                  <a:lnTo>
                    <a:pt x="5098" y="4447"/>
                  </a:lnTo>
                  <a:lnTo>
                    <a:pt x="5098" y="4206"/>
                  </a:lnTo>
                  <a:lnTo>
                    <a:pt x="5098" y="3965"/>
                  </a:lnTo>
                  <a:lnTo>
                    <a:pt x="5073" y="3736"/>
                  </a:lnTo>
                  <a:lnTo>
                    <a:pt x="5049" y="3495"/>
                  </a:lnTo>
                  <a:lnTo>
                    <a:pt x="5025" y="3266"/>
                  </a:lnTo>
                  <a:lnTo>
                    <a:pt x="4977" y="3037"/>
                  </a:lnTo>
                  <a:lnTo>
                    <a:pt x="4929" y="2808"/>
                  </a:lnTo>
                  <a:lnTo>
                    <a:pt x="4820" y="2470"/>
                  </a:lnTo>
                  <a:lnTo>
                    <a:pt x="4700" y="2145"/>
                  </a:lnTo>
                  <a:lnTo>
                    <a:pt x="4555" y="1832"/>
                  </a:lnTo>
                  <a:lnTo>
                    <a:pt x="4399" y="1530"/>
                  </a:lnTo>
                  <a:lnTo>
                    <a:pt x="4290" y="1350"/>
                  </a:lnTo>
                  <a:lnTo>
                    <a:pt x="4170" y="1193"/>
                  </a:lnTo>
                  <a:lnTo>
                    <a:pt x="4049" y="1036"/>
                  </a:lnTo>
                  <a:lnTo>
                    <a:pt x="3917" y="880"/>
                  </a:lnTo>
                  <a:lnTo>
                    <a:pt x="3784" y="747"/>
                  </a:lnTo>
                  <a:lnTo>
                    <a:pt x="3652" y="627"/>
                  </a:lnTo>
                  <a:lnTo>
                    <a:pt x="3507" y="506"/>
                  </a:lnTo>
                  <a:lnTo>
                    <a:pt x="3362" y="398"/>
                  </a:lnTo>
                  <a:lnTo>
                    <a:pt x="3218" y="313"/>
                  </a:lnTo>
                  <a:lnTo>
                    <a:pt x="3061" y="229"/>
                  </a:lnTo>
                  <a:lnTo>
                    <a:pt x="2904" y="157"/>
                  </a:lnTo>
                  <a:lnTo>
                    <a:pt x="2748" y="96"/>
                  </a:lnTo>
                  <a:lnTo>
                    <a:pt x="2591" y="60"/>
                  </a:lnTo>
                  <a:lnTo>
                    <a:pt x="2434" y="24"/>
                  </a:lnTo>
                  <a:lnTo>
                    <a:pt x="2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5"/>
            <p:cNvSpPr/>
            <p:nvPr/>
          </p:nvSpPr>
          <p:spPr>
            <a:xfrm>
              <a:off x="1826528" y="3495885"/>
              <a:ext cx="13999" cy="123964"/>
            </a:xfrm>
            <a:custGeom>
              <a:avLst/>
              <a:gdLst/>
              <a:ahLst/>
              <a:cxnLst/>
              <a:rect l="l" t="t" r="r" b="b"/>
              <a:pathLst>
                <a:path w="290" h="2568" extrusionOk="0">
                  <a:moveTo>
                    <a:pt x="85" y="1"/>
                  </a:moveTo>
                  <a:lnTo>
                    <a:pt x="1" y="25"/>
                  </a:lnTo>
                  <a:lnTo>
                    <a:pt x="37" y="218"/>
                  </a:lnTo>
                  <a:lnTo>
                    <a:pt x="85" y="447"/>
                  </a:lnTo>
                  <a:lnTo>
                    <a:pt x="121" y="736"/>
                  </a:lnTo>
                  <a:lnTo>
                    <a:pt x="169" y="1109"/>
                  </a:lnTo>
                  <a:lnTo>
                    <a:pt x="194" y="1543"/>
                  </a:lnTo>
                  <a:lnTo>
                    <a:pt x="206" y="2025"/>
                  </a:lnTo>
                  <a:lnTo>
                    <a:pt x="194" y="2555"/>
                  </a:lnTo>
                  <a:lnTo>
                    <a:pt x="278" y="2567"/>
                  </a:lnTo>
                  <a:lnTo>
                    <a:pt x="290" y="2290"/>
                  </a:lnTo>
                  <a:lnTo>
                    <a:pt x="290" y="2025"/>
                  </a:lnTo>
                  <a:lnTo>
                    <a:pt x="278" y="1531"/>
                  </a:lnTo>
                  <a:lnTo>
                    <a:pt x="254" y="1097"/>
                  </a:lnTo>
                  <a:lnTo>
                    <a:pt x="218" y="724"/>
                  </a:lnTo>
                  <a:lnTo>
                    <a:pt x="169" y="422"/>
                  </a:lnTo>
                  <a:lnTo>
                    <a:pt x="133" y="19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5"/>
            <p:cNvSpPr/>
            <p:nvPr/>
          </p:nvSpPr>
          <p:spPr>
            <a:xfrm>
              <a:off x="1772461" y="3492409"/>
              <a:ext cx="13999" cy="136177"/>
            </a:xfrm>
            <a:custGeom>
              <a:avLst/>
              <a:gdLst/>
              <a:ahLst/>
              <a:cxnLst/>
              <a:rect l="l" t="t" r="r" b="b"/>
              <a:pathLst>
                <a:path w="290" h="2821" extrusionOk="0">
                  <a:moveTo>
                    <a:pt x="72" y="0"/>
                  </a:moveTo>
                  <a:lnTo>
                    <a:pt x="0" y="37"/>
                  </a:lnTo>
                  <a:lnTo>
                    <a:pt x="12" y="73"/>
                  </a:lnTo>
                  <a:lnTo>
                    <a:pt x="48" y="157"/>
                  </a:lnTo>
                  <a:lnTo>
                    <a:pt x="84" y="338"/>
                  </a:lnTo>
                  <a:lnTo>
                    <a:pt x="133" y="591"/>
                  </a:lnTo>
                  <a:lnTo>
                    <a:pt x="169" y="952"/>
                  </a:lnTo>
                  <a:lnTo>
                    <a:pt x="193" y="1446"/>
                  </a:lnTo>
                  <a:lnTo>
                    <a:pt x="193" y="1736"/>
                  </a:lnTo>
                  <a:lnTo>
                    <a:pt x="193" y="2061"/>
                  </a:lnTo>
                  <a:lnTo>
                    <a:pt x="181" y="2422"/>
                  </a:lnTo>
                  <a:lnTo>
                    <a:pt x="157" y="2820"/>
                  </a:lnTo>
                  <a:lnTo>
                    <a:pt x="253" y="2820"/>
                  </a:lnTo>
                  <a:lnTo>
                    <a:pt x="265" y="2422"/>
                  </a:lnTo>
                  <a:lnTo>
                    <a:pt x="277" y="2049"/>
                  </a:lnTo>
                  <a:lnTo>
                    <a:pt x="289" y="1724"/>
                  </a:lnTo>
                  <a:lnTo>
                    <a:pt x="289" y="1422"/>
                  </a:lnTo>
                  <a:lnTo>
                    <a:pt x="265" y="928"/>
                  </a:lnTo>
                  <a:lnTo>
                    <a:pt x="217" y="567"/>
                  </a:lnTo>
                  <a:lnTo>
                    <a:pt x="181" y="302"/>
                  </a:lnTo>
                  <a:lnTo>
                    <a:pt x="133" y="121"/>
                  </a:lnTo>
                  <a:lnTo>
                    <a:pt x="96" y="2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5"/>
            <p:cNvSpPr/>
            <p:nvPr/>
          </p:nvSpPr>
          <p:spPr>
            <a:xfrm>
              <a:off x="1726505" y="3496464"/>
              <a:ext cx="7579" cy="103593"/>
            </a:xfrm>
            <a:custGeom>
              <a:avLst/>
              <a:gdLst/>
              <a:ahLst/>
              <a:cxnLst/>
              <a:rect l="l" t="t" r="r" b="b"/>
              <a:pathLst>
                <a:path w="157" h="2146" extrusionOk="0">
                  <a:moveTo>
                    <a:pt x="84" y="1"/>
                  </a:moveTo>
                  <a:lnTo>
                    <a:pt x="0" y="13"/>
                  </a:lnTo>
                  <a:lnTo>
                    <a:pt x="24" y="157"/>
                  </a:lnTo>
                  <a:lnTo>
                    <a:pt x="36" y="326"/>
                  </a:lnTo>
                  <a:lnTo>
                    <a:pt x="60" y="567"/>
                  </a:lnTo>
                  <a:lnTo>
                    <a:pt x="60" y="868"/>
                  </a:lnTo>
                  <a:lnTo>
                    <a:pt x="60" y="1230"/>
                  </a:lnTo>
                  <a:lnTo>
                    <a:pt x="48" y="1652"/>
                  </a:lnTo>
                  <a:lnTo>
                    <a:pt x="0" y="2134"/>
                  </a:lnTo>
                  <a:lnTo>
                    <a:pt x="84" y="2146"/>
                  </a:lnTo>
                  <a:lnTo>
                    <a:pt x="133" y="1652"/>
                  </a:lnTo>
                  <a:lnTo>
                    <a:pt x="145" y="1230"/>
                  </a:lnTo>
                  <a:lnTo>
                    <a:pt x="157" y="856"/>
                  </a:lnTo>
                  <a:lnTo>
                    <a:pt x="145" y="555"/>
                  </a:lnTo>
                  <a:lnTo>
                    <a:pt x="133" y="314"/>
                  </a:lnTo>
                  <a:lnTo>
                    <a:pt x="109" y="14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5"/>
            <p:cNvSpPr/>
            <p:nvPr/>
          </p:nvSpPr>
          <p:spPr>
            <a:xfrm>
              <a:off x="658501" y="1199944"/>
              <a:ext cx="2294199" cy="547410"/>
            </a:xfrm>
            <a:custGeom>
              <a:avLst/>
              <a:gdLst/>
              <a:ahLst/>
              <a:cxnLst/>
              <a:rect l="l" t="t" r="r" b="b"/>
              <a:pathLst>
                <a:path w="47526" h="11340" extrusionOk="0">
                  <a:moveTo>
                    <a:pt x="21148" y="0"/>
                  </a:moveTo>
                  <a:lnTo>
                    <a:pt x="20871" y="24"/>
                  </a:lnTo>
                  <a:lnTo>
                    <a:pt x="20594" y="48"/>
                  </a:lnTo>
                  <a:lnTo>
                    <a:pt x="20329" y="97"/>
                  </a:lnTo>
                  <a:lnTo>
                    <a:pt x="20052" y="145"/>
                  </a:lnTo>
                  <a:lnTo>
                    <a:pt x="19786" y="217"/>
                  </a:lnTo>
                  <a:lnTo>
                    <a:pt x="19533" y="289"/>
                  </a:lnTo>
                  <a:lnTo>
                    <a:pt x="19268" y="386"/>
                  </a:lnTo>
                  <a:lnTo>
                    <a:pt x="19015" y="482"/>
                  </a:lnTo>
                  <a:lnTo>
                    <a:pt x="18762" y="603"/>
                  </a:lnTo>
                  <a:lnTo>
                    <a:pt x="18521" y="723"/>
                  </a:lnTo>
                  <a:lnTo>
                    <a:pt x="18280" y="856"/>
                  </a:lnTo>
                  <a:lnTo>
                    <a:pt x="18051" y="1000"/>
                  </a:lnTo>
                  <a:lnTo>
                    <a:pt x="17822" y="1157"/>
                  </a:lnTo>
                  <a:lnTo>
                    <a:pt x="17593" y="1314"/>
                  </a:lnTo>
                  <a:lnTo>
                    <a:pt x="17376" y="1482"/>
                  </a:lnTo>
                  <a:lnTo>
                    <a:pt x="17172" y="1663"/>
                  </a:lnTo>
                  <a:lnTo>
                    <a:pt x="16967" y="1856"/>
                  </a:lnTo>
                  <a:lnTo>
                    <a:pt x="16762" y="2049"/>
                  </a:lnTo>
                  <a:lnTo>
                    <a:pt x="16581" y="2254"/>
                  </a:lnTo>
                  <a:lnTo>
                    <a:pt x="16388" y="2458"/>
                  </a:lnTo>
                  <a:lnTo>
                    <a:pt x="16220" y="2675"/>
                  </a:lnTo>
                  <a:lnTo>
                    <a:pt x="16051" y="2904"/>
                  </a:lnTo>
                  <a:lnTo>
                    <a:pt x="15882" y="3133"/>
                  </a:lnTo>
                  <a:lnTo>
                    <a:pt x="15726" y="3362"/>
                  </a:lnTo>
                  <a:lnTo>
                    <a:pt x="15581" y="3603"/>
                  </a:lnTo>
                  <a:lnTo>
                    <a:pt x="15448" y="3844"/>
                  </a:lnTo>
                  <a:lnTo>
                    <a:pt x="15316" y="4097"/>
                  </a:lnTo>
                  <a:lnTo>
                    <a:pt x="15195" y="4350"/>
                  </a:lnTo>
                  <a:lnTo>
                    <a:pt x="15087" y="4603"/>
                  </a:lnTo>
                  <a:lnTo>
                    <a:pt x="14990" y="4868"/>
                  </a:lnTo>
                  <a:lnTo>
                    <a:pt x="14894" y="5134"/>
                  </a:lnTo>
                  <a:lnTo>
                    <a:pt x="14810" y="5399"/>
                  </a:lnTo>
                  <a:lnTo>
                    <a:pt x="14737" y="5664"/>
                  </a:lnTo>
                  <a:lnTo>
                    <a:pt x="14677" y="5929"/>
                  </a:lnTo>
                  <a:lnTo>
                    <a:pt x="14496" y="5784"/>
                  </a:lnTo>
                  <a:lnTo>
                    <a:pt x="14292" y="5640"/>
                  </a:lnTo>
                  <a:lnTo>
                    <a:pt x="14087" y="5507"/>
                  </a:lnTo>
                  <a:lnTo>
                    <a:pt x="13870" y="5387"/>
                  </a:lnTo>
                  <a:lnTo>
                    <a:pt x="13653" y="5278"/>
                  </a:lnTo>
                  <a:lnTo>
                    <a:pt x="13436" y="5194"/>
                  </a:lnTo>
                  <a:lnTo>
                    <a:pt x="13195" y="5109"/>
                  </a:lnTo>
                  <a:lnTo>
                    <a:pt x="12966" y="5037"/>
                  </a:lnTo>
                  <a:lnTo>
                    <a:pt x="12725" y="4977"/>
                  </a:lnTo>
                  <a:lnTo>
                    <a:pt x="12484" y="4929"/>
                  </a:lnTo>
                  <a:lnTo>
                    <a:pt x="12243" y="4905"/>
                  </a:lnTo>
                  <a:lnTo>
                    <a:pt x="12002" y="4881"/>
                  </a:lnTo>
                  <a:lnTo>
                    <a:pt x="11761" y="4881"/>
                  </a:lnTo>
                  <a:lnTo>
                    <a:pt x="11520" y="4893"/>
                  </a:lnTo>
                  <a:lnTo>
                    <a:pt x="11279" y="4917"/>
                  </a:lnTo>
                  <a:lnTo>
                    <a:pt x="11038" y="4953"/>
                  </a:lnTo>
                  <a:lnTo>
                    <a:pt x="10857" y="4989"/>
                  </a:lnTo>
                  <a:lnTo>
                    <a:pt x="10677" y="5037"/>
                  </a:lnTo>
                  <a:lnTo>
                    <a:pt x="10496" y="5085"/>
                  </a:lnTo>
                  <a:lnTo>
                    <a:pt x="10315" y="5146"/>
                  </a:lnTo>
                  <a:lnTo>
                    <a:pt x="10146" y="5218"/>
                  </a:lnTo>
                  <a:lnTo>
                    <a:pt x="9978" y="5290"/>
                  </a:lnTo>
                  <a:lnTo>
                    <a:pt x="9821" y="5375"/>
                  </a:lnTo>
                  <a:lnTo>
                    <a:pt x="9652" y="5471"/>
                  </a:lnTo>
                  <a:lnTo>
                    <a:pt x="9496" y="5567"/>
                  </a:lnTo>
                  <a:lnTo>
                    <a:pt x="9351" y="5676"/>
                  </a:lnTo>
                  <a:lnTo>
                    <a:pt x="9206" y="5796"/>
                  </a:lnTo>
                  <a:lnTo>
                    <a:pt x="9074" y="5917"/>
                  </a:lnTo>
                  <a:lnTo>
                    <a:pt x="8941" y="6049"/>
                  </a:lnTo>
                  <a:lnTo>
                    <a:pt x="8821" y="6182"/>
                  </a:lnTo>
                  <a:lnTo>
                    <a:pt x="8700" y="6327"/>
                  </a:lnTo>
                  <a:lnTo>
                    <a:pt x="8592" y="6471"/>
                  </a:lnTo>
                  <a:lnTo>
                    <a:pt x="8496" y="6628"/>
                  </a:lnTo>
                  <a:lnTo>
                    <a:pt x="8399" y="6796"/>
                  </a:lnTo>
                  <a:lnTo>
                    <a:pt x="8315" y="6965"/>
                  </a:lnTo>
                  <a:lnTo>
                    <a:pt x="8242" y="7146"/>
                  </a:lnTo>
                  <a:lnTo>
                    <a:pt x="8182" y="7327"/>
                  </a:lnTo>
                  <a:lnTo>
                    <a:pt x="8122" y="7507"/>
                  </a:lnTo>
                  <a:lnTo>
                    <a:pt x="8074" y="7700"/>
                  </a:lnTo>
                  <a:lnTo>
                    <a:pt x="8038" y="7893"/>
                  </a:lnTo>
                  <a:lnTo>
                    <a:pt x="8026" y="8074"/>
                  </a:lnTo>
                  <a:lnTo>
                    <a:pt x="8014" y="8267"/>
                  </a:lnTo>
                  <a:lnTo>
                    <a:pt x="8014" y="8459"/>
                  </a:lnTo>
                  <a:lnTo>
                    <a:pt x="8026" y="8640"/>
                  </a:lnTo>
                  <a:lnTo>
                    <a:pt x="8062" y="8833"/>
                  </a:lnTo>
                  <a:lnTo>
                    <a:pt x="8098" y="9002"/>
                  </a:lnTo>
                  <a:lnTo>
                    <a:pt x="8158" y="9182"/>
                  </a:lnTo>
                  <a:lnTo>
                    <a:pt x="8230" y="9351"/>
                  </a:lnTo>
                  <a:lnTo>
                    <a:pt x="7977" y="9219"/>
                  </a:lnTo>
                  <a:lnTo>
                    <a:pt x="7712" y="9110"/>
                  </a:lnTo>
                  <a:lnTo>
                    <a:pt x="7447" y="9014"/>
                  </a:lnTo>
                  <a:lnTo>
                    <a:pt x="7182" y="8917"/>
                  </a:lnTo>
                  <a:lnTo>
                    <a:pt x="6905" y="8833"/>
                  </a:lnTo>
                  <a:lnTo>
                    <a:pt x="6628" y="8773"/>
                  </a:lnTo>
                  <a:lnTo>
                    <a:pt x="6351" y="8712"/>
                  </a:lnTo>
                  <a:lnTo>
                    <a:pt x="6073" y="8676"/>
                  </a:lnTo>
                  <a:lnTo>
                    <a:pt x="5784" y="8640"/>
                  </a:lnTo>
                  <a:lnTo>
                    <a:pt x="5507" y="8616"/>
                  </a:lnTo>
                  <a:lnTo>
                    <a:pt x="4929" y="8616"/>
                  </a:lnTo>
                  <a:lnTo>
                    <a:pt x="4652" y="8628"/>
                  </a:lnTo>
                  <a:lnTo>
                    <a:pt x="4362" y="8664"/>
                  </a:lnTo>
                  <a:lnTo>
                    <a:pt x="4085" y="8700"/>
                  </a:lnTo>
                  <a:lnTo>
                    <a:pt x="3808" y="8749"/>
                  </a:lnTo>
                  <a:lnTo>
                    <a:pt x="3531" y="8821"/>
                  </a:lnTo>
                  <a:lnTo>
                    <a:pt x="3254" y="8905"/>
                  </a:lnTo>
                  <a:lnTo>
                    <a:pt x="2977" y="9014"/>
                  </a:lnTo>
                  <a:lnTo>
                    <a:pt x="2712" y="9122"/>
                  </a:lnTo>
                  <a:lnTo>
                    <a:pt x="2458" y="9255"/>
                  </a:lnTo>
                  <a:lnTo>
                    <a:pt x="2193" y="9399"/>
                  </a:lnTo>
                  <a:lnTo>
                    <a:pt x="1952" y="9556"/>
                  </a:lnTo>
                  <a:lnTo>
                    <a:pt x="1699" y="9725"/>
                  </a:lnTo>
                  <a:lnTo>
                    <a:pt x="1458" y="9893"/>
                  </a:lnTo>
                  <a:lnTo>
                    <a:pt x="1229" y="10086"/>
                  </a:lnTo>
                  <a:lnTo>
                    <a:pt x="1000" y="10279"/>
                  </a:lnTo>
                  <a:lnTo>
                    <a:pt x="784" y="10484"/>
                  </a:lnTo>
                  <a:lnTo>
                    <a:pt x="579" y="10689"/>
                  </a:lnTo>
                  <a:lnTo>
                    <a:pt x="374" y="10894"/>
                  </a:lnTo>
                  <a:lnTo>
                    <a:pt x="181" y="11110"/>
                  </a:lnTo>
                  <a:lnTo>
                    <a:pt x="0" y="11339"/>
                  </a:lnTo>
                  <a:lnTo>
                    <a:pt x="47526" y="11339"/>
                  </a:lnTo>
                  <a:lnTo>
                    <a:pt x="47309" y="11098"/>
                  </a:lnTo>
                  <a:lnTo>
                    <a:pt x="47080" y="10869"/>
                  </a:lnTo>
                  <a:lnTo>
                    <a:pt x="46839" y="10640"/>
                  </a:lnTo>
                  <a:lnTo>
                    <a:pt x="46586" y="10424"/>
                  </a:lnTo>
                  <a:lnTo>
                    <a:pt x="46321" y="10219"/>
                  </a:lnTo>
                  <a:lnTo>
                    <a:pt x="46055" y="10014"/>
                  </a:lnTo>
                  <a:lnTo>
                    <a:pt x="45766" y="9821"/>
                  </a:lnTo>
                  <a:lnTo>
                    <a:pt x="45477" y="9640"/>
                  </a:lnTo>
                  <a:lnTo>
                    <a:pt x="45188" y="9472"/>
                  </a:lnTo>
                  <a:lnTo>
                    <a:pt x="44875" y="9315"/>
                  </a:lnTo>
                  <a:lnTo>
                    <a:pt x="44573" y="9170"/>
                  </a:lnTo>
                  <a:lnTo>
                    <a:pt x="44260" y="9038"/>
                  </a:lnTo>
                  <a:lnTo>
                    <a:pt x="43959" y="8917"/>
                  </a:lnTo>
                  <a:lnTo>
                    <a:pt x="43645" y="8809"/>
                  </a:lnTo>
                  <a:lnTo>
                    <a:pt x="43332" y="8724"/>
                  </a:lnTo>
                  <a:lnTo>
                    <a:pt x="43019" y="8652"/>
                  </a:lnTo>
                  <a:lnTo>
                    <a:pt x="42718" y="8604"/>
                  </a:lnTo>
                  <a:lnTo>
                    <a:pt x="42404" y="8556"/>
                  </a:lnTo>
                  <a:lnTo>
                    <a:pt x="42103" y="8520"/>
                  </a:lnTo>
                  <a:lnTo>
                    <a:pt x="41790" y="8483"/>
                  </a:lnTo>
                  <a:lnTo>
                    <a:pt x="41488" y="8471"/>
                  </a:lnTo>
                  <a:lnTo>
                    <a:pt x="40886" y="8471"/>
                  </a:lnTo>
                  <a:lnTo>
                    <a:pt x="40585" y="8496"/>
                  </a:lnTo>
                  <a:lnTo>
                    <a:pt x="40296" y="8532"/>
                  </a:lnTo>
                  <a:lnTo>
                    <a:pt x="39994" y="8580"/>
                  </a:lnTo>
                  <a:lnTo>
                    <a:pt x="39705" y="8628"/>
                  </a:lnTo>
                  <a:lnTo>
                    <a:pt x="39416" y="8712"/>
                  </a:lnTo>
                  <a:lnTo>
                    <a:pt x="39127" y="8797"/>
                  </a:lnTo>
                  <a:lnTo>
                    <a:pt x="38837" y="8893"/>
                  </a:lnTo>
                  <a:lnTo>
                    <a:pt x="38548" y="9014"/>
                  </a:lnTo>
                  <a:lnTo>
                    <a:pt x="38271" y="9146"/>
                  </a:lnTo>
                  <a:lnTo>
                    <a:pt x="38271" y="8917"/>
                  </a:lnTo>
                  <a:lnTo>
                    <a:pt x="38259" y="8700"/>
                  </a:lnTo>
                  <a:lnTo>
                    <a:pt x="38235" y="8471"/>
                  </a:lnTo>
                  <a:lnTo>
                    <a:pt x="38211" y="8255"/>
                  </a:lnTo>
                  <a:lnTo>
                    <a:pt x="38175" y="8026"/>
                  </a:lnTo>
                  <a:lnTo>
                    <a:pt x="38139" y="7809"/>
                  </a:lnTo>
                  <a:lnTo>
                    <a:pt x="38090" y="7592"/>
                  </a:lnTo>
                  <a:lnTo>
                    <a:pt x="38030" y="7375"/>
                  </a:lnTo>
                  <a:lnTo>
                    <a:pt x="37958" y="7158"/>
                  </a:lnTo>
                  <a:lnTo>
                    <a:pt x="37886" y="6941"/>
                  </a:lnTo>
                  <a:lnTo>
                    <a:pt x="37813" y="6736"/>
                  </a:lnTo>
                  <a:lnTo>
                    <a:pt x="37717" y="6519"/>
                  </a:lnTo>
                  <a:lnTo>
                    <a:pt x="37632" y="6314"/>
                  </a:lnTo>
                  <a:lnTo>
                    <a:pt x="37524" y="6122"/>
                  </a:lnTo>
                  <a:lnTo>
                    <a:pt x="37416" y="5917"/>
                  </a:lnTo>
                  <a:lnTo>
                    <a:pt x="37307" y="5724"/>
                  </a:lnTo>
                  <a:lnTo>
                    <a:pt x="37187" y="5531"/>
                  </a:lnTo>
                  <a:lnTo>
                    <a:pt x="37054" y="5350"/>
                  </a:lnTo>
                  <a:lnTo>
                    <a:pt x="36922" y="5170"/>
                  </a:lnTo>
                  <a:lnTo>
                    <a:pt x="36789" y="4989"/>
                  </a:lnTo>
                  <a:lnTo>
                    <a:pt x="36644" y="4808"/>
                  </a:lnTo>
                  <a:lnTo>
                    <a:pt x="36488" y="4652"/>
                  </a:lnTo>
                  <a:lnTo>
                    <a:pt x="36331" y="4483"/>
                  </a:lnTo>
                  <a:lnTo>
                    <a:pt x="36174" y="4326"/>
                  </a:lnTo>
                  <a:lnTo>
                    <a:pt x="36006" y="4182"/>
                  </a:lnTo>
                  <a:lnTo>
                    <a:pt x="35837" y="4037"/>
                  </a:lnTo>
                  <a:lnTo>
                    <a:pt x="35656" y="3892"/>
                  </a:lnTo>
                  <a:lnTo>
                    <a:pt x="35476" y="3760"/>
                  </a:lnTo>
                  <a:lnTo>
                    <a:pt x="35295" y="3639"/>
                  </a:lnTo>
                  <a:lnTo>
                    <a:pt x="35102" y="3519"/>
                  </a:lnTo>
                  <a:lnTo>
                    <a:pt x="34897" y="3398"/>
                  </a:lnTo>
                  <a:lnTo>
                    <a:pt x="34704" y="3302"/>
                  </a:lnTo>
                  <a:lnTo>
                    <a:pt x="34499" y="3206"/>
                  </a:lnTo>
                  <a:lnTo>
                    <a:pt x="34295" y="3109"/>
                  </a:lnTo>
                  <a:lnTo>
                    <a:pt x="34078" y="3037"/>
                  </a:lnTo>
                  <a:lnTo>
                    <a:pt x="33873" y="2965"/>
                  </a:lnTo>
                  <a:lnTo>
                    <a:pt x="33656" y="2892"/>
                  </a:lnTo>
                  <a:lnTo>
                    <a:pt x="33439" y="2832"/>
                  </a:lnTo>
                  <a:lnTo>
                    <a:pt x="33222" y="2784"/>
                  </a:lnTo>
                  <a:lnTo>
                    <a:pt x="33005" y="2748"/>
                  </a:lnTo>
                  <a:lnTo>
                    <a:pt x="32776" y="2712"/>
                  </a:lnTo>
                  <a:lnTo>
                    <a:pt x="32559" y="2675"/>
                  </a:lnTo>
                  <a:lnTo>
                    <a:pt x="32330" y="2663"/>
                  </a:lnTo>
                  <a:lnTo>
                    <a:pt x="32114" y="2651"/>
                  </a:lnTo>
                  <a:lnTo>
                    <a:pt x="31656" y="2651"/>
                  </a:lnTo>
                  <a:lnTo>
                    <a:pt x="31439" y="2663"/>
                  </a:lnTo>
                  <a:lnTo>
                    <a:pt x="31210" y="2675"/>
                  </a:lnTo>
                  <a:lnTo>
                    <a:pt x="30993" y="2699"/>
                  </a:lnTo>
                  <a:lnTo>
                    <a:pt x="30764" y="2736"/>
                  </a:lnTo>
                  <a:lnTo>
                    <a:pt x="30547" y="2772"/>
                  </a:lnTo>
                  <a:lnTo>
                    <a:pt x="30330" y="2820"/>
                  </a:lnTo>
                  <a:lnTo>
                    <a:pt x="30113" y="2880"/>
                  </a:lnTo>
                  <a:lnTo>
                    <a:pt x="29896" y="2940"/>
                  </a:lnTo>
                  <a:lnTo>
                    <a:pt x="29679" y="3013"/>
                  </a:lnTo>
                  <a:lnTo>
                    <a:pt x="29475" y="3085"/>
                  </a:lnTo>
                  <a:lnTo>
                    <a:pt x="29270" y="3169"/>
                  </a:lnTo>
                  <a:lnTo>
                    <a:pt x="29065" y="3266"/>
                  </a:lnTo>
                  <a:lnTo>
                    <a:pt x="28860" y="3362"/>
                  </a:lnTo>
                  <a:lnTo>
                    <a:pt x="28667" y="3471"/>
                  </a:lnTo>
                  <a:lnTo>
                    <a:pt x="28474" y="3591"/>
                  </a:lnTo>
                  <a:lnTo>
                    <a:pt x="28282" y="3712"/>
                  </a:lnTo>
                  <a:lnTo>
                    <a:pt x="28089" y="3832"/>
                  </a:lnTo>
                  <a:lnTo>
                    <a:pt x="27920" y="3965"/>
                  </a:lnTo>
                  <a:lnTo>
                    <a:pt x="27788" y="3724"/>
                  </a:lnTo>
                  <a:lnTo>
                    <a:pt x="27643" y="3483"/>
                  </a:lnTo>
                  <a:lnTo>
                    <a:pt x="27498" y="3254"/>
                  </a:lnTo>
                  <a:lnTo>
                    <a:pt x="27342" y="3025"/>
                  </a:lnTo>
                  <a:lnTo>
                    <a:pt x="27173" y="2808"/>
                  </a:lnTo>
                  <a:lnTo>
                    <a:pt x="27004" y="2591"/>
                  </a:lnTo>
                  <a:lnTo>
                    <a:pt x="26824" y="2386"/>
                  </a:lnTo>
                  <a:lnTo>
                    <a:pt x="26631" y="2193"/>
                  </a:lnTo>
                  <a:lnTo>
                    <a:pt x="26426" y="2001"/>
                  </a:lnTo>
                  <a:lnTo>
                    <a:pt x="26221" y="1808"/>
                  </a:lnTo>
                  <a:lnTo>
                    <a:pt x="26016" y="1639"/>
                  </a:lnTo>
                  <a:lnTo>
                    <a:pt x="25799" y="1470"/>
                  </a:lnTo>
                  <a:lnTo>
                    <a:pt x="25570" y="1314"/>
                  </a:lnTo>
                  <a:lnTo>
                    <a:pt x="25341" y="1157"/>
                  </a:lnTo>
                  <a:lnTo>
                    <a:pt x="25100" y="1012"/>
                  </a:lnTo>
                  <a:lnTo>
                    <a:pt x="24859" y="880"/>
                  </a:lnTo>
                  <a:lnTo>
                    <a:pt x="24618" y="747"/>
                  </a:lnTo>
                  <a:lnTo>
                    <a:pt x="24365" y="639"/>
                  </a:lnTo>
                  <a:lnTo>
                    <a:pt x="24112" y="530"/>
                  </a:lnTo>
                  <a:lnTo>
                    <a:pt x="23859" y="434"/>
                  </a:lnTo>
                  <a:lnTo>
                    <a:pt x="23594" y="338"/>
                  </a:lnTo>
                  <a:lnTo>
                    <a:pt x="23329" y="265"/>
                  </a:lnTo>
                  <a:lnTo>
                    <a:pt x="23064" y="193"/>
                  </a:lnTo>
                  <a:lnTo>
                    <a:pt x="22787" y="133"/>
                  </a:lnTo>
                  <a:lnTo>
                    <a:pt x="22522" y="85"/>
                  </a:lnTo>
                  <a:lnTo>
                    <a:pt x="22245" y="48"/>
                  </a:lnTo>
                  <a:lnTo>
                    <a:pt x="21980" y="24"/>
                  </a:lnTo>
                  <a:lnTo>
                    <a:pt x="217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5"/>
            <p:cNvSpPr/>
            <p:nvPr/>
          </p:nvSpPr>
          <p:spPr>
            <a:xfrm>
              <a:off x="1068585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6" y="2446"/>
                  </a:lnTo>
                  <a:lnTo>
                    <a:pt x="880" y="2470"/>
                  </a:lnTo>
                  <a:lnTo>
                    <a:pt x="965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38" y="2265"/>
                  </a:lnTo>
                  <a:lnTo>
                    <a:pt x="1374" y="2181"/>
                  </a:lnTo>
                  <a:lnTo>
                    <a:pt x="1398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62" y="1844"/>
                  </a:lnTo>
                  <a:lnTo>
                    <a:pt x="1266" y="1651"/>
                  </a:lnTo>
                  <a:lnTo>
                    <a:pt x="1169" y="1470"/>
                  </a:lnTo>
                  <a:lnTo>
                    <a:pt x="1061" y="1301"/>
                  </a:lnTo>
                  <a:lnTo>
                    <a:pt x="952" y="1133"/>
                  </a:lnTo>
                  <a:lnTo>
                    <a:pt x="724" y="819"/>
                  </a:lnTo>
                  <a:lnTo>
                    <a:pt x="507" y="542"/>
                  </a:lnTo>
                  <a:lnTo>
                    <a:pt x="314" y="313"/>
                  </a:lnTo>
                  <a:lnTo>
                    <a:pt x="157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5"/>
            <p:cNvSpPr/>
            <p:nvPr/>
          </p:nvSpPr>
          <p:spPr>
            <a:xfrm>
              <a:off x="1360012" y="217719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96" y="2459"/>
                  </a:lnTo>
                  <a:lnTo>
                    <a:pt x="868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5"/>
            <p:cNvSpPr/>
            <p:nvPr/>
          </p:nvSpPr>
          <p:spPr>
            <a:xfrm>
              <a:off x="991202" y="2323174"/>
              <a:ext cx="66954" cy="120488"/>
            </a:xfrm>
            <a:custGeom>
              <a:avLst/>
              <a:gdLst/>
              <a:ahLst/>
              <a:cxnLst/>
              <a:rect l="l" t="t" r="r" b="b"/>
              <a:pathLst>
                <a:path w="1387" h="2496" extrusionOk="0">
                  <a:moveTo>
                    <a:pt x="1" y="1"/>
                  </a:moveTo>
                  <a:lnTo>
                    <a:pt x="13" y="218"/>
                  </a:lnTo>
                  <a:lnTo>
                    <a:pt x="49" y="447"/>
                  </a:lnTo>
                  <a:lnTo>
                    <a:pt x="85" y="748"/>
                  </a:lnTo>
                  <a:lnTo>
                    <a:pt x="158" y="1085"/>
                  </a:lnTo>
                  <a:lnTo>
                    <a:pt x="254" y="1459"/>
                  </a:lnTo>
                  <a:lnTo>
                    <a:pt x="314" y="1652"/>
                  </a:lnTo>
                  <a:lnTo>
                    <a:pt x="374" y="1845"/>
                  </a:lnTo>
                  <a:lnTo>
                    <a:pt x="447" y="2037"/>
                  </a:lnTo>
                  <a:lnTo>
                    <a:pt x="531" y="2230"/>
                  </a:lnTo>
                  <a:lnTo>
                    <a:pt x="579" y="2302"/>
                  </a:lnTo>
                  <a:lnTo>
                    <a:pt x="640" y="2375"/>
                  </a:lnTo>
                  <a:lnTo>
                    <a:pt x="712" y="2423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3" y="2495"/>
                  </a:lnTo>
                  <a:lnTo>
                    <a:pt x="1049" y="2483"/>
                  </a:lnTo>
                  <a:lnTo>
                    <a:pt x="1134" y="2447"/>
                  </a:lnTo>
                  <a:lnTo>
                    <a:pt x="1206" y="2399"/>
                  </a:lnTo>
                  <a:lnTo>
                    <a:pt x="1278" y="2339"/>
                  </a:lnTo>
                  <a:lnTo>
                    <a:pt x="1326" y="2278"/>
                  </a:lnTo>
                  <a:lnTo>
                    <a:pt x="1363" y="2194"/>
                  </a:lnTo>
                  <a:lnTo>
                    <a:pt x="1387" y="2110"/>
                  </a:lnTo>
                  <a:lnTo>
                    <a:pt x="1387" y="2025"/>
                  </a:lnTo>
                  <a:lnTo>
                    <a:pt x="1375" y="1941"/>
                  </a:lnTo>
                  <a:lnTo>
                    <a:pt x="1350" y="1845"/>
                  </a:lnTo>
                  <a:lnTo>
                    <a:pt x="1254" y="1664"/>
                  </a:lnTo>
                  <a:lnTo>
                    <a:pt x="1158" y="1483"/>
                  </a:lnTo>
                  <a:lnTo>
                    <a:pt x="1049" y="1314"/>
                  </a:lnTo>
                  <a:lnTo>
                    <a:pt x="941" y="1146"/>
                  </a:lnTo>
                  <a:lnTo>
                    <a:pt x="724" y="832"/>
                  </a:lnTo>
                  <a:lnTo>
                    <a:pt x="495" y="555"/>
                  </a:lnTo>
                  <a:lnTo>
                    <a:pt x="302" y="326"/>
                  </a:lnTo>
                  <a:lnTo>
                    <a:pt x="145" y="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5"/>
            <p:cNvSpPr/>
            <p:nvPr/>
          </p:nvSpPr>
          <p:spPr>
            <a:xfrm>
              <a:off x="1252410" y="244361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3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5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58"/>
                  </a:lnTo>
                  <a:lnTo>
                    <a:pt x="868" y="2470"/>
                  </a:lnTo>
                  <a:lnTo>
                    <a:pt x="964" y="2483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7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2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5"/>
            <p:cNvSpPr/>
            <p:nvPr/>
          </p:nvSpPr>
          <p:spPr>
            <a:xfrm>
              <a:off x="1182607" y="2771105"/>
              <a:ext cx="66954" cy="120440"/>
            </a:xfrm>
            <a:custGeom>
              <a:avLst/>
              <a:gdLst/>
              <a:ahLst/>
              <a:cxnLst/>
              <a:rect l="l" t="t" r="r" b="b"/>
              <a:pathLst>
                <a:path w="1387" h="2495" extrusionOk="0">
                  <a:moveTo>
                    <a:pt x="0" y="0"/>
                  </a:moveTo>
                  <a:lnTo>
                    <a:pt x="12" y="217"/>
                  </a:lnTo>
                  <a:lnTo>
                    <a:pt x="36" y="446"/>
                  </a:lnTo>
                  <a:lnTo>
                    <a:pt x="85" y="748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4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1" y="2230"/>
                  </a:lnTo>
                  <a:lnTo>
                    <a:pt x="579" y="2314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4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7" y="2483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66" y="2338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56"/>
                  </a:lnTo>
                  <a:lnTo>
                    <a:pt x="1254" y="1663"/>
                  </a:lnTo>
                  <a:lnTo>
                    <a:pt x="1157" y="1483"/>
                  </a:lnTo>
                  <a:lnTo>
                    <a:pt x="1049" y="1314"/>
                  </a:lnTo>
                  <a:lnTo>
                    <a:pt x="940" y="1145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2" y="326"/>
                  </a:lnTo>
                  <a:lnTo>
                    <a:pt x="14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5"/>
            <p:cNvSpPr/>
            <p:nvPr/>
          </p:nvSpPr>
          <p:spPr>
            <a:xfrm>
              <a:off x="850436" y="255063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2" y="2422"/>
                  </a:lnTo>
                  <a:lnTo>
                    <a:pt x="784" y="2459"/>
                  </a:lnTo>
                  <a:lnTo>
                    <a:pt x="868" y="2471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2" y="2181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0" y="1844"/>
                  </a:lnTo>
                  <a:lnTo>
                    <a:pt x="1254" y="1651"/>
                  </a:lnTo>
                  <a:lnTo>
                    <a:pt x="1158" y="1471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5"/>
            <p:cNvSpPr/>
            <p:nvPr/>
          </p:nvSpPr>
          <p:spPr>
            <a:xfrm>
              <a:off x="957459" y="3060215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12" y="2422"/>
                  </a:lnTo>
                  <a:lnTo>
                    <a:pt x="784" y="2458"/>
                  </a:lnTo>
                  <a:lnTo>
                    <a:pt x="869" y="2483"/>
                  </a:lnTo>
                  <a:lnTo>
                    <a:pt x="953" y="2483"/>
                  </a:lnTo>
                  <a:lnTo>
                    <a:pt x="1049" y="2471"/>
                  </a:lnTo>
                  <a:lnTo>
                    <a:pt x="1134" y="2446"/>
                  </a:lnTo>
                  <a:lnTo>
                    <a:pt x="1206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51" y="1844"/>
                  </a:lnTo>
                  <a:lnTo>
                    <a:pt x="1266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02" y="314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5"/>
            <p:cNvSpPr/>
            <p:nvPr/>
          </p:nvSpPr>
          <p:spPr>
            <a:xfrm>
              <a:off x="160958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36" y="446"/>
                  </a:lnTo>
                  <a:lnTo>
                    <a:pt x="84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8" y="2302"/>
                  </a:lnTo>
                  <a:lnTo>
                    <a:pt x="639" y="2374"/>
                  </a:lnTo>
                  <a:lnTo>
                    <a:pt x="699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36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74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11" y="819"/>
                  </a:lnTo>
                  <a:lnTo>
                    <a:pt x="494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5"/>
            <p:cNvSpPr/>
            <p:nvPr/>
          </p:nvSpPr>
          <p:spPr>
            <a:xfrm>
              <a:off x="1712506" y="2337753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34"/>
                  </a:lnTo>
                  <a:lnTo>
                    <a:pt x="85" y="735"/>
                  </a:lnTo>
                  <a:lnTo>
                    <a:pt x="158" y="1073"/>
                  </a:lnTo>
                  <a:lnTo>
                    <a:pt x="254" y="1446"/>
                  </a:lnTo>
                  <a:lnTo>
                    <a:pt x="302" y="1639"/>
                  </a:lnTo>
                  <a:lnTo>
                    <a:pt x="374" y="1844"/>
                  </a:lnTo>
                  <a:lnTo>
                    <a:pt x="447" y="2037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40" y="2362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70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34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81"/>
                  </a:lnTo>
                  <a:lnTo>
                    <a:pt x="1387" y="2097"/>
                  </a:lnTo>
                  <a:lnTo>
                    <a:pt x="1387" y="2012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51"/>
                  </a:lnTo>
                  <a:lnTo>
                    <a:pt x="1158" y="1470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42"/>
                  </a:lnTo>
                  <a:lnTo>
                    <a:pt x="302" y="313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5"/>
            <p:cNvSpPr/>
            <p:nvPr/>
          </p:nvSpPr>
          <p:spPr>
            <a:xfrm>
              <a:off x="1486827" y="1883450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0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57" y="1073"/>
                  </a:lnTo>
                  <a:lnTo>
                    <a:pt x="254" y="1446"/>
                  </a:lnTo>
                  <a:lnTo>
                    <a:pt x="314" y="1639"/>
                  </a:lnTo>
                  <a:lnTo>
                    <a:pt x="374" y="1832"/>
                  </a:lnTo>
                  <a:lnTo>
                    <a:pt x="458" y="2024"/>
                  </a:lnTo>
                  <a:lnTo>
                    <a:pt x="531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84" y="2446"/>
                  </a:lnTo>
                  <a:lnTo>
                    <a:pt x="868" y="2470"/>
                  </a:lnTo>
                  <a:lnTo>
                    <a:pt x="964" y="2482"/>
                  </a:lnTo>
                  <a:lnTo>
                    <a:pt x="1049" y="2470"/>
                  </a:lnTo>
                  <a:lnTo>
                    <a:pt x="1133" y="2434"/>
                  </a:lnTo>
                  <a:lnTo>
                    <a:pt x="1218" y="2386"/>
                  </a:lnTo>
                  <a:lnTo>
                    <a:pt x="1278" y="2338"/>
                  </a:lnTo>
                  <a:lnTo>
                    <a:pt x="1326" y="2265"/>
                  </a:lnTo>
                  <a:lnTo>
                    <a:pt x="1362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51"/>
                  </a:lnTo>
                  <a:lnTo>
                    <a:pt x="1157" y="1470"/>
                  </a:lnTo>
                  <a:lnTo>
                    <a:pt x="1061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7" y="542"/>
                  </a:lnTo>
                  <a:lnTo>
                    <a:pt x="302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5"/>
            <p:cNvSpPr/>
            <p:nvPr/>
          </p:nvSpPr>
          <p:spPr>
            <a:xfrm>
              <a:off x="1958025" y="1883450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0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6" y="735"/>
                  </a:lnTo>
                  <a:lnTo>
                    <a:pt x="169" y="1073"/>
                  </a:lnTo>
                  <a:lnTo>
                    <a:pt x="253" y="1446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4"/>
                  </a:lnTo>
                  <a:lnTo>
                    <a:pt x="542" y="2217"/>
                  </a:lnTo>
                  <a:lnTo>
                    <a:pt x="578" y="2302"/>
                  </a:lnTo>
                  <a:lnTo>
                    <a:pt x="639" y="2362"/>
                  </a:lnTo>
                  <a:lnTo>
                    <a:pt x="711" y="2410"/>
                  </a:lnTo>
                  <a:lnTo>
                    <a:pt x="795" y="2446"/>
                  </a:lnTo>
                  <a:lnTo>
                    <a:pt x="880" y="2470"/>
                  </a:lnTo>
                  <a:lnTo>
                    <a:pt x="964" y="2482"/>
                  </a:lnTo>
                  <a:lnTo>
                    <a:pt x="1048" y="2470"/>
                  </a:lnTo>
                  <a:lnTo>
                    <a:pt x="1133" y="2434"/>
                  </a:lnTo>
                  <a:lnTo>
                    <a:pt x="1217" y="2386"/>
                  </a:lnTo>
                  <a:lnTo>
                    <a:pt x="1277" y="2338"/>
                  </a:lnTo>
                  <a:lnTo>
                    <a:pt x="1326" y="2265"/>
                  </a:lnTo>
                  <a:lnTo>
                    <a:pt x="1374" y="2181"/>
                  </a:lnTo>
                  <a:lnTo>
                    <a:pt x="1386" y="2097"/>
                  </a:lnTo>
                  <a:lnTo>
                    <a:pt x="1398" y="2012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69" y="1470"/>
                  </a:lnTo>
                  <a:lnTo>
                    <a:pt x="1060" y="1301"/>
                  </a:lnTo>
                  <a:lnTo>
                    <a:pt x="952" y="1133"/>
                  </a:lnTo>
                  <a:lnTo>
                    <a:pt x="723" y="819"/>
                  </a:lnTo>
                  <a:lnTo>
                    <a:pt x="506" y="542"/>
                  </a:lnTo>
                  <a:lnTo>
                    <a:pt x="313" y="313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5"/>
            <p:cNvSpPr/>
            <p:nvPr/>
          </p:nvSpPr>
          <p:spPr>
            <a:xfrm>
              <a:off x="1894014" y="2188249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69" y="1085"/>
                  </a:lnTo>
                  <a:lnTo>
                    <a:pt x="254" y="1458"/>
                  </a:lnTo>
                  <a:lnTo>
                    <a:pt x="314" y="1651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3" y="2217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96" y="2458"/>
                  </a:lnTo>
                  <a:lnTo>
                    <a:pt x="880" y="2483"/>
                  </a:lnTo>
                  <a:lnTo>
                    <a:pt x="965" y="2483"/>
                  </a:lnTo>
                  <a:lnTo>
                    <a:pt x="1049" y="2471"/>
                  </a:lnTo>
                  <a:lnTo>
                    <a:pt x="1133" y="2446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26" y="2266"/>
                  </a:lnTo>
                  <a:lnTo>
                    <a:pt x="1374" y="2181"/>
                  </a:lnTo>
                  <a:lnTo>
                    <a:pt x="1386" y="2109"/>
                  </a:lnTo>
                  <a:lnTo>
                    <a:pt x="1398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66" y="1663"/>
                  </a:lnTo>
                  <a:lnTo>
                    <a:pt x="1169" y="1482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4" y="820"/>
                  </a:lnTo>
                  <a:lnTo>
                    <a:pt x="507" y="543"/>
                  </a:lnTo>
                  <a:lnTo>
                    <a:pt x="314" y="314"/>
                  </a:lnTo>
                  <a:lnTo>
                    <a:pt x="145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5"/>
            <p:cNvSpPr/>
            <p:nvPr/>
          </p:nvSpPr>
          <p:spPr>
            <a:xfrm>
              <a:off x="2125534" y="2591334"/>
              <a:ext cx="67533" cy="119909"/>
            </a:xfrm>
            <a:custGeom>
              <a:avLst/>
              <a:gdLst/>
              <a:ahLst/>
              <a:cxnLst/>
              <a:rect l="l" t="t" r="r" b="b"/>
              <a:pathLst>
                <a:path w="1399" h="2484" extrusionOk="0">
                  <a:moveTo>
                    <a:pt x="0" y="1"/>
                  </a:moveTo>
                  <a:lnTo>
                    <a:pt x="25" y="206"/>
                  </a:lnTo>
                  <a:lnTo>
                    <a:pt x="49" y="447"/>
                  </a:lnTo>
                  <a:lnTo>
                    <a:pt x="97" y="736"/>
                  </a:lnTo>
                  <a:lnTo>
                    <a:pt x="169" y="1085"/>
                  </a:lnTo>
                  <a:lnTo>
                    <a:pt x="266" y="1459"/>
                  </a:lnTo>
                  <a:lnTo>
                    <a:pt x="314" y="1652"/>
                  </a:lnTo>
                  <a:lnTo>
                    <a:pt x="386" y="1845"/>
                  </a:lnTo>
                  <a:lnTo>
                    <a:pt x="458" y="2037"/>
                  </a:lnTo>
                  <a:lnTo>
                    <a:pt x="543" y="2230"/>
                  </a:lnTo>
                  <a:lnTo>
                    <a:pt x="591" y="2302"/>
                  </a:lnTo>
                  <a:lnTo>
                    <a:pt x="639" y="2375"/>
                  </a:lnTo>
                  <a:lnTo>
                    <a:pt x="711" y="2423"/>
                  </a:lnTo>
                  <a:lnTo>
                    <a:pt x="796" y="2459"/>
                  </a:lnTo>
                  <a:lnTo>
                    <a:pt x="880" y="2483"/>
                  </a:lnTo>
                  <a:lnTo>
                    <a:pt x="964" y="2483"/>
                  </a:lnTo>
                  <a:lnTo>
                    <a:pt x="1049" y="2471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8" y="2339"/>
                  </a:lnTo>
                  <a:lnTo>
                    <a:pt x="1338" y="2266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29"/>
                  </a:lnTo>
                  <a:lnTo>
                    <a:pt x="1362" y="1845"/>
                  </a:lnTo>
                  <a:lnTo>
                    <a:pt x="1266" y="1664"/>
                  </a:lnTo>
                  <a:lnTo>
                    <a:pt x="1169" y="1483"/>
                  </a:lnTo>
                  <a:lnTo>
                    <a:pt x="1061" y="1302"/>
                  </a:lnTo>
                  <a:lnTo>
                    <a:pt x="952" y="1134"/>
                  </a:lnTo>
                  <a:lnTo>
                    <a:pt x="723" y="820"/>
                  </a:lnTo>
                  <a:lnTo>
                    <a:pt x="507" y="555"/>
                  </a:lnTo>
                  <a:lnTo>
                    <a:pt x="314" y="326"/>
                  </a:lnTo>
                  <a:lnTo>
                    <a:pt x="157" y="1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5"/>
            <p:cNvSpPr/>
            <p:nvPr/>
          </p:nvSpPr>
          <p:spPr>
            <a:xfrm>
              <a:off x="2180228" y="2323174"/>
              <a:ext cx="66906" cy="120488"/>
            </a:xfrm>
            <a:custGeom>
              <a:avLst/>
              <a:gdLst/>
              <a:ahLst/>
              <a:cxnLst/>
              <a:rect l="l" t="t" r="r" b="b"/>
              <a:pathLst>
                <a:path w="1386" h="2496" extrusionOk="0">
                  <a:moveTo>
                    <a:pt x="0" y="1"/>
                  </a:moveTo>
                  <a:lnTo>
                    <a:pt x="12" y="218"/>
                  </a:lnTo>
                  <a:lnTo>
                    <a:pt x="36" y="447"/>
                  </a:lnTo>
                  <a:lnTo>
                    <a:pt x="84" y="748"/>
                  </a:lnTo>
                  <a:lnTo>
                    <a:pt x="157" y="1085"/>
                  </a:lnTo>
                  <a:lnTo>
                    <a:pt x="253" y="1459"/>
                  </a:lnTo>
                  <a:lnTo>
                    <a:pt x="313" y="1652"/>
                  </a:lnTo>
                  <a:lnTo>
                    <a:pt x="374" y="1845"/>
                  </a:lnTo>
                  <a:lnTo>
                    <a:pt x="446" y="2037"/>
                  </a:lnTo>
                  <a:lnTo>
                    <a:pt x="530" y="2230"/>
                  </a:lnTo>
                  <a:lnTo>
                    <a:pt x="579" y="2302"/>
                  </a:lnTo>
                  <a:lnTo>
                    <a:pt x="639" y="2375"/>
                  </a:lnTo>
                  <a:lnTo>
                    <a:pt x="699" y="2423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95"/>
                  </a:lnTo>
                  <a:lnTo>
                    <a:pt x="1036" y="2483"/>
                  </a:lnTo>
                  <a:lnTo>
                    <a:pt x="1133" y="2447"/>
                  </a:lnTo>
                  <a:lnTo>
                    <a:pt x="1205" y="2399"/>
                  </a:lnTo>
                  <a:lnTo>
                    <a:pt x="1277" y="2339"/>
                  </a:lnTo>
                  <a:lnTo>
                    <a:pt x="1326" y="2278"/>
                  </a:lnTo>
                  <a:lnTo>
                    <a:pt x="1362" y="2194"/>
                  </a:lnTo>
                  <a:lnTo>
                    <a:pt x="1386" y="2110"/>
                  </a:lnTo>
                  <a:lnTo>
                    <a:pt x="1386" y="2025"/>
                  </a:lnTo>
                  <a:lnTo>
                    <a:pt x="1374" y="1941"/>
                  </a:lnTo>
                  <a:lnTo>
                    <a:pt x="1350" y="1845"/>
                  </a:lnTo>
                  <a:lnTo>
                    <a:pt x="1253" y="1664"/>
                  </a:lnTo>
                  <a:lnTo>
                    <a:pt x="1157" y="1483"/>
                  </a:lnTo>
                  <a:lnTo>
                    <a:pt x="1048" y="1314"/>
                  </a:lnTo>
                  <a:lnTo>
                    <a:pt x="940" y="1146"/>
                  </a:lnTo>
                  <a:lnTo>
                    <a:pt x="711" y="832"/>
                  </a:lnTo>
                  <a:lnTo>
                    <a:pt x="494" y="555"/>
                  </a:lnTo>
                  <a:lnTo>
                    <a:pt x="301" y="326"/>
                  </a:lnTo>
                  <a:lnTo>
                    <a:pt x="145" y="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5"/>
            <p:cNvSpPr/>
            <p:nvPr/>
          </p:nvSpPr>
          <p:spPr>
            <a:xfrm>
              <a:off x="1922496" y="2756574"/>
              <a:ext cx="66954" cy="119861"/>
            </a:xfrm>
            <a:custGeom>
              <a:avLst/>
              <a:gdLst/>
              <a:ahLst/>
              <a:cxnLst/>
              <a:rect l="l" t="t" r="r" b="b"/>
              <a:pathLst>
                <a:path w="1387" h="2483" extrusionOk="0">
                  <a:moveTo>
                    <a:pt x="1" y="0"/>
                  </a:moveTo>
                  <a:lnTo>
                    <a:pt x="13" y="205"/>
                  </a:lnTo>
                  <a:lnTo>
                    <a:pt x="37" y="446"/>
                  </a:lnTo>
                  <a:lnTo>
                    <a:pt x="85" y="735"/>
                  </a:lnTo>
                  <a:lnTo>
                    <a:pt x="158" y="1085"/>
                  </a:lnTo>
                  <a:lnTo>
                    <a:pt x="254" y="1458"/>
                  </a:lnTo>
                  <a:lnTo>
                    <a:pt x="302" y="1651"/>
                  </a:lnTo>
                  <a:lnTo>
                    <a:pt x="375" y="1844"/>
                  </a:lnTo>
                  <a:lnTo>
                    <a:pt x="447" y="2037"/>
                  </a:lnTo>
                  <a:lnTo>
                    <a:pt x="531" y="2229"/>
                  </a:lnTo>
                  <a:lnTo>
                    <a:pt x="579" y="2302"/>
                  </a:lnTo>
                  <a:lnTo>
                    <a:pt x="640" y="2374"/>
                  </a:lnTo>
                  <a:lnTo>
                    <a:pt x="700" y="2422"/>
                  </a:lnTo>
                  <a:lnTo>
                    <a:pt x="784" y="2458"/>
                  </a:lnTo>
                  <a:lnTo>
                    <a:pt x="869" y="2482"/>
                  </a:lnTo>
                  <a:lnTo>
                    <a:pt x="953" y="2482"/>
                  </a:lnTo>
                  <a:lnTo>
                    <a:pt x="1037" y="2470"/>
                  </a:lnTo>
                  <a:lnTo>
                    <a:pt x="1122" y="2446"/>
                  </a:lnTo>
                  <a:lnTo>
                    <a:pt x="1206" y="2398"/>
                  </a:lnTo>
                  <a:lnTo>
                    <a:pt x="1266" y="2338"/>
                  </a:lnTo>
                  <a:lnTo>
                    <a:pt x="1326" y="2266"/>
                  </a:lnTo>
                  <a:lnTo>
                    <a:pt x="1363" y="2193"/>
                  </a:lnTo>
                  <a:lnTo>
                    <a:pt x="1387" y="2109"/>
                  </a:lnTo>
                  <a:lnTo>
                    <a:pt x="1387" y="2025"/>
                  </a:lnTo>
                  <a:lnTo>
                    <a:pt x="1375" y="1928"/>
                  </a:lnTo>
                  <a:lnTo>
                    <a:pt x="1351" y="1844"/>
                  </a:lnTo>
                  <a:lnTo>
                    <a:pt x="1254" y="1663"/>
                  </a:lnTo>
                  <a:lnTo>
                    <a:pt x="1158" y="1482"/>
                  </a:lnTo>
                  <a:lnTo>
                    <a:pt x="1049" y="1302"/>
                  </a:lnTo>
                  <a:lnTo>
                    <a:pt x="941" y="1133"/>
                  </a:lnTo>
                  <a:lnTo>
                    <a:pt x="712" y="820"/>
                  </a:lnTo>
                  <a:lnTo>
                    <a:pt x="495" y="554"/>
                  </a:lnTo>
                  <a:lnTo>
                    <a:pt x="302" y="326"/>
                  </a:lnTo>
                  <a:lnTo>
                    <a:pt x="1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5"/>
            <p:cNvSpPr/>
            <p:nvPr/>
          </p:nvSpPr>
          <p:spPr>
            <a:xfrm>
              <a:off x="2343103" y="2831592"/>
              <a:ext cx="67485" cy="119861"/>
            </a:xfrm>
            <a:custGeom>
              <a:avLst/>
              <a:gdLst/>
              <a:ahLst/>
              <a:cxnLst/>
              <a:rect l="l" t="t" r="r" b="b"/>
              <a:pathLst>
                <a:path w="1398" h="2483" extrusionOk="0">
                  <a:moveTo>
                    <a:pt x="0" y="1"/>
                  </a:moveTo>
                  <a:lnTo>
                    <a:pt x="24" y="205"/>
                  </a:lnTo>
                  <a:lnTo>
                    <a:pt x="48" y="434"/>
                  </a:lnTo>
                  <a:lnTo>
                    <a:pt x="97" y="736"/>
                  </a:lnTo>
                  <a:lnTo>
                    <a:pt x="169" y="1073"/>
                  </a:lnTo>
                  <a:lnTo>
                    <a:pt x="253" y="1447"/>
                  </a:lnTo>
                  <a:lnTo>
                    <a:pt x="313" y="1639"/>
                  </a:lnTo>
                  <a:lnTo>
                    <a:pt x="386" y="1832"/>
                  </a:lnTo>
                  <a:lnTo>
                    <a:pt x="458" y="2025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11"/>
                  </a:lnTo>
                  <a:lnTo>
                    <a:pt x="795" y="2459"/>
                  </a:lnTo>
                  <a:lnTo>
                    <a:pt x="868" y="2471"/>
                  </a:lnTo>
                  <a:lnTo>
                    <a:pt x="964" y="2483"/>
                  </a:lnTo>
                  <a:lnTo>
                    <a:pt x="1048" y="2471"/>
                  </a:lnTo>
                  <a:lnTo>
                    <a:pt x="1133" y="2435"/>
                  </a:lnTo>
                  <a:lnTo>
                    <a:pt x="1217" y="2399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82"/>
                  </a:lnTo>
                  <a:lnTo>
                    <a:pt x="1386" y="2097"/>
                  </a:lnTo>
                  <a:lnTo>
                    <a:pt x="1398" y="2013"/>
                  </a:lnTo>
                  <a:lnTo>
                    <a:pt x="1386" y="1929"/>
                  </a:lnTo>
                  <a:lnTo>
                    <a:pt x="1350" y="1844"/>
                  </a:lnTo>
                  <a:lnTo>
                    <a:pt x="1265" y="1651"/>
                  </a:lnTo>
                  <a:lnTo>
                    <a:pt x="1157" y="1471"/>
                  </a:lnTo>
                  <a:lnTo>
                    <a:pt x="1061" y="1302"/>
                  </a:lnTo>
                  <a:lnTo>
                    <a:pt x="952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13" y="314"/>
                  </a:lnTo>
                  <a:lnTo>
                    <a:pt x="145" y="1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5"/>
            <p:cNvSpPr/>
            <p:nvPr/>
          </p:nvSpPr>
          <p:spPr>
            <a:xfrm>
              <a:off x="2471076" y="2651290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46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29"/>
                  </a:lnTo>
                  <a:lnTo>
                    <a:pt x="579" y="2302"/>
                  </a:lnTo>
                  <a:lnTo>
                    <a:pt x="639" y="2374"/>
                  </a:lnTo>
                  <a:lnTo>
                    <a:pt x="711" y="2422"/>
                  </a:lnTo>
                  <a:lnTo>
                    <a:pt x="783" y="2458"/>
                  </a:lnTo>
                  <a:lnTo>
                    <a:pt x="868" y="2482"/>
                  </a:lnTo>
                  <a:lnTo>
                    <a:pt x="952" y="2482"/>
                  </a:lnTo>
                  <a:lnTo>
                    <a:pt x="1048" y="2470"/>
                  </a:lnTo>
                  <a:lnTo>
                    <a:pt x="1133" y="2446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3"/>
                  </a:lnTo>
                  <a:lnTo>
                    <a:pt x="1386" y="2109"/>
                  </a:lnTo>
                  <a:lnTo>
                    <a:pt x="1386" y="2025"/>
                  </a:lnTo>
                  <a:lnTo>
                    <a:pt x="1386" y="1940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2"/>
                  </a:lnTo>
                  <a:lnTo>
                    <a:pt x="1048" y="1301"/>
                  </a:lnTo>
                  <a:lnTo>
                    <a:pt x="940" y="1133"/>
                  </a:lnTo>
                  <a:lnTo>
                    <a:pt x="723" y="819"/>
                  </a:lnTo>
                  <a:lnTo>
                    <a:pt x="506" y="554"/>
                  </a:lnTo>
                  <a:lnTo>
                    <a:pt x="301" y="325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5"/>
            <p:cNvSpPr/>
            <p:nvPr/>
          </p:nvSpPr>
          <p:spPr>
            <a:xfrm>
              <a:off x="2471076" y="2248157"/>
              <a:ext cx="66906" cy="119861"/>
            </a:xfrm>
            <a:custGeom>
              <a:avLst/>
              <a:gdLst/>
              <a:ahLst/>
              <a:cxnLst/>
              <a:rect l="l" t="t" r="r" b="b"/>
              <a:pathLst>
                <a:path w="1386" h="2483" extrusionOk="0">
                  <a:moveTo>
                    <a:pt x="0" y="0"/>
                  </a:moveTo>
                  <a:lnTo>
                    <a:pt x="12" y="205"/>
                  </a:lnTo>
                  <a:lnTo>
                    <a:pt x="48" y="434"/>
                  </a:lnTo>
                  <a:lnTo>
                    <a:pt x="97" y="735"/>
                  </a:lnTo>
                  <a:lnTo>
                    <a:pt x="157" y="1085"/>
                  </a:lnTo>
                  <a:lnTo>
                    <a:pt x="253" y="1458"/>
                  </a:lnTo>
                  <a:lnTo>
                    <a:pt x="313" y="1651"/>
                  </a:lnTo>
                  <a:lnTo>
                    <a:pt x="374" y="1844"/>
                  </a:lnTo>
                  <a:lnTo>
                    <a:pt x="446" y="2037"/>
                  </a:lnTo>
                  <a:lnTo>
                    <a:pt x="530" y="2218"/>
                  </a:lnTo>
                  <a:lnTo>
                    <a:pt x="579" y="2302"/>
                  </a:lnTo>
                  <a:lnTo>
                    <a:pt x="639" y="2362"/>
                  </a:lnTo>
                  <a:lnTo>
                    <a:pt x="711" y="2422"/>
                  </a:lnTo>
                  <a:lnTo>
                    <a:pt x="783" y="2459"/>
                  </a:lnTo>
                  <a:lnTo>
                    <a:pt x="868" y="2483"/>
                  </a:lnTo>
                  <a:lnTo>
                    <a:pt x="952" y="2483"/>
                  </a:lnTo>
                  <a:lnTo>
                    <a:pt x="1048" y="2471"/>
                  </a:lnTo>
                  <a:lnTo>
                    <a:pt x="1133" y="2447"/>
                  </a:lnTo>
                  <a:lnTo>
                    <a:pt x="1205" y="2398"/>
                  </a:lnTo>
                  <a:lnTo>
                    <a:pt x="1277" y="2338"/>
                  </a:lnTo>
                  <a:lnTo>
                    <a:pt x="1326" y="2266"/>
                  </a:lnTo>
                  <a:lnTo>
                    <a:pt x="1362" y="2194"/>
                  </a:lnTo>
                  <a:lnTo>
                    <a:pt x="1386" y="2109"/>
                  </a:lnTo>
                  <a:lnTo>
                    <a:pt x="1386" y="2013"/>
                  </a:lnTo>
                  <a:lnTo>
                    <a:pt x="1386" y="1928"/>
                  </a:lnTo>
                  <a:lnTo>
                    <a:pt x="1350" y="1844"/>
                  </a:lnTo>
                  <a:lnTo>
                    <a:pt x="1253" y="1663"/>
                  </a:lnTo>
                  <a:lnTo>
                    <a:pt x="1157" y="1483"/>
                  </a:lnTo>
                  <a:lnTo>
                    <a:pt x="1048" y="1302"/>
                  </a:lnTo>
                  <a:lnTo>
                    <a:pt x="940" y="1133"/>
                  </a:lnTo>
                  <a:lnTo>
                    <a:pt x="723" y="820"/>
                  </a:lnTo>
                  <a:lnTo>
                    <a:pt x="506" y="543"/>
                  </a:lnTo>
                  <a:lnTo>
                    <a:pt x="301" y="314"/>
                  </a:lnTo>
                  <a:lnTo>
                    <a:pt x="145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5"/>
            <p:cNvSpPr/>
            <p:nvPr/>
          </p:nvSpPr>
          <p:spPr>
            <a:xfrm>
              <a:off x="2297147" y="1903773"/>
              <a:ext cx="67485" cy="120488"/>
            </a:xfrm>
            <a:custGeom>
              <a:avLst/>
              <a:gdLst/>
              <a:ahLst/>
              <a:cxnLst/>
              <a:rect l="l" t="t" r="r" b="b"/>
              <a:pathLst>
                <a:path w="1398" h="2496" extrusionOk="0">
                  <a:moveTo>
                    <a:pt x="0" y="1"/>
                  </a:moveTo>
                  <a:lnTo>
                    <a:pt x="24" y="218"/>
                  </a:lnTo>
                  <a:lnTo>
                    <a:pt x="48" y="447"/>
                  </a:lnTo>
                  <a:lnTo>
                    <a:pt x="97" y="748"/>
                  </a:lnTo>
                  <a:lnTo>
                    <a:pt x="169" y="1085"/>
                  </a:lnTo>
                  <a:lnTo>
                    <a:pt x="265" y="1459"/>
                  </a:lnTo>
                  <a:lnTo>
                    <a:pt x="313" y="1652"/>
                  </a:lnTo>
                  <a:lnTo>
                    <a:pt x="386" y="1844"/>
                  </a:lnTo>
                  <a:lnTo>
                    <a:pt x="458" y="2037"/>
                  </a:lnTo>
                  <a:lnTo>
                    <a:pt x="542" y="2230"/>
                  </a:lnTo>
                  <a:lnTo>
                    <a:pt x="591" y="2302"/>
                  </a:lnTo>
                  <a:lnTo>
                    <a:pt x="651" y="2375"/>
                  </a:lnTo>
                  <a:lnTo>
                    <a:pt x="711" y="2423"/>
                  </a:lnTo>
                  <a:lnTo>
                    <a:pt x="795" y="2459"/>
                  </a:lnTo>
                  <a:lnTo>
                    <a:pt x="880" y="2483"/>
                  </a:lnTo>
                  <a:lnTo>
                    <a:pt x="964" y="2495"/>
                  </a:lnTo>
                  <a:lnTo>
                    <a:pt x="1049" y="2483"/>
                  </a:lnTo>
                  <a:lnTo>
                    <a:pt x="1133" y="2447"/>
                  </a:lnTo>
                  <a:lnTo>
                    <a:pt x="1217" y="2399"/>
                  </a:lnTo>
                  <a:lnTo>
                    <a:pt x="1277" y="2339"/>
                  </a:lnTo>
                  <a:lnTo>
                    <a:pt x="1338" y="2278"/>
                  </a:lnTo>
                  <a:lnTo>
                    <a:pt x="1374" y="2194"/>
                  </a:lnTo>
                  <a:lnTo>
                    <a:pt x="1398" y="2110"/>
                  </a:lnTo>
                  <a:lnTo>
                    <a:pt x="1398" y="2025"/>
                  </a:lnTo>
                  <a:lnTo>
                    <a:pt x="1386" y="1941"/>
                  </a:lnTo>
                  <a:lnTo>
                    <a:pt x="1362" y="1844"/>
                  </a:lnTo>
                  <a:lnTo>
                    <a:pt x="1265" y="1664"/>
                  </a:lnTo>
                  <a:lnTo>
                    <a:pt x="1169" y="1483"/>
                  </a:lnTo>
                  <a:lnTo>
                    <a:pt x="1061" y="1314"/>
                  </a:lnTo>
                  <a:lnTo>
                    <a:pt x="952" y="1146"/>
                  </a:lnTo>
                  <a:lnTo>
                    <a:pt x="723" y="832"/>
                  </a:lnTo>
                  <a:lnTo>
                    <a:pt x="506" y="555"/>
                  </a:lnTo>
                  <a:lnTo>
                    <a:pt x="313" y="326"/>
                  </a:lnTo>
                  <a:lnTo>
                    <a:pt x="157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5"/>
            <p:cNvSpPr/>
            <p:nvPr/>
          </p:nvSpPr>
          <p:spPr>
            <a:xfrm>
              <a:off x="2596684" y="1943357"/>
              <a:ext cx="67533" cy="119861"/>
            </a:xfrm>
            <a:custGeom>
              <a:avLst/>
              <a:gdLst/>
              <a:ahLst/>
              <a:cxnLst/>
              <a:rect l="l" t="t" r="r" b="b"/>
              <a:pathLst>
                <a:path w="1399" h="2483" extrusionOk="0">
                  <a:moveTo>
                    <a:pt x="1" y="0"/>
                  </a:moveTo>
                  <a:lnTo>
                    <a:pt x="25" y="205"/>
                  </a:lnTo>
                  <a:lnTo>
                    <a:pt x="49" y="434"/>
                  </a:lnTo>
                  <a:lnTo>
                    <a:pt x="97" y="735"/>
                  </a:lnTo>
                  <a:lnTo>
                    <a:pt x="170" y="1073"/>
                  </a:lnTo>
                  <a:lnTo>
                    <a:pt x="266" y="1446"/>
                  </a:lnTo>
                  <a:lnTo>
                    <a:pt x="314" y="1639"/>
                  </a:lnTo>
                  <a:lnTo>
                    <a:pt x="387" y="1832"/>
                  </a:lnTo>
                  <a:lnTo>
                    <a:pt x="459" y="2025"/>
                  </a:lnTo>
                  <a:lnTo>
                    <a:pt x="543" y="2217"/>
                  </a:lnTo>
                  <a:lnTo>
                    <a:pt x="591" y="2302"/>
                  </a:lnTo>
                  <a:lnTo>
                    <a:pt x="652" y="2362"/>
                  </a:lnTo>
                  <a:lnTo>
                    <a:pt x="712" y="2422"/>
                  </a:lnTo>
                  <a:lnTo>
                    <a:pt x="796" y="2458"/>
                  </a:lnTo>
                  <a:lnTo>
                    <a:pt x="881" y="2470"/>
                  </a:lnTo>
                  <a:lnTo>
                    <a:pt x="965" y="2483"/>
                  </a:lnTo>
                  <a:lnTo>
                    <a:pt x="1049" y="2470"/>
                  </a:lnTo>
                  <a:lnTo>
                    <a:pt x="1134" y="2434"/>
                  </a:lnTo>
                  <a:lnTo>
                    <a:pt x="1218" y="2398"/>
                  </a:lnTo>
                  <a:lnTo>
                    <a:pt x="1278" y="2338"/>
                  </a:lnTo>
                  <a:lnTo>
                    <a:pt x="1338" y="2266"/>
                  </a:lnTo>
                  <a:lnTo>
                    <a:pt x="1375" y="2181"/>
                  </a:lnTo>
                  <a:lnTo>
                    <a:pt x="1399" y="2097"/>
                  </a:lnTo>
                  <a:lnTo>
                    <a:pt x="1399" y="2013"/>
                  </a:lnTo>
                  <a:lnTo>
                    <a:pt x="1387" y="1928"/>
                  </a:lnTo>
                  <a:lnTo>
                    <a:pt x="1363" y="1844"/>
                  </a:lnTo>
                  <a:lnTo>
                    <a:pt x="1266" y="1651"/>
                  </a:lnTo>
                  <a:lnTo>
                    <a:pt x="1170" y="1470"/>
                  </a:lnTo>
                  <a:lnTo>
                    <a:pt x="1061" y="1302"/>
                  </a:lnTo>
                  <a:lnTo>
                    <a:pt x="953" y="1133"/>
                  </a:lnTo>
                  <a:lnTo>
                    <a:pt x="724" y="820"/>
                  </a:lnTo>
                  <a:lnTo>
                    <a:pt x="507" y="542"/>
                  </a:lnTo>
                  <a:lnTo>
                    <a:pt x="314" y="314"/>
                  </a:lnTo>
                  <a:lnTo>
                    <a:pt x="158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5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- </a:t>
            </a:r>
            <a:r>
              <a:rPr lang="en-GB">
                <a:solidFill>
                  <a:schemeClr val="dk1"/>
                </a:solidFill>
              </a:rPr>
              <a:t>Accomplishment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28" name="Google Shape;1028;p5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31</a:t>
            </a:fld>
            <a:endParaRPr/>
          </a:p>
        </p:txBody>
      </p:sp>
      <p:sp>
        <p:nvSpPr>
          <p:cNvPr id="1029" name="Google Shape;1029;p56"/>
          <p:cNvSpPr/>
          <p:nvPr/>
        </p:nvSpPr>
        <p:spPr>
          <a:xfrm rot="10800000">
            <a:off x="457075" y="2343542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56"/>
          <p:cNvSpPr/>
          <p:nvPr/>
        </p:nvSpPr>
        <p:spPr>
          <a:xfrm>
            <a:off x="4073525" y="1488600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56"/>
          <p:cNvSpPr/>
          <p:nvPr/>
        </p:nvSpPr>
        <p:spPr>
          <a:xfrm rot="10800000">
            <a:off x="457075" y="4053425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56"/>
          <p:cNvSpPr/>
          <p:nvPr/>
        </p:nvSpPr>
        <p:spPr>
          <a:xfrm>
            <a:off x="4073525" y="3198483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56"/>
          <p:cNvSpPr/>
          <p:nvPr/>
        </p:nvSpPr>
        <p:spPr>
          <a:xfrm>
            <a:off x="3510312" y="1281472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56"/>
          <p:cNvSpPr/>
          <p:nvPr/>
        </p:nvSpPr>
        <p:spPr>
          <a:xfrm>
            <a:off x="4474655" y="2125074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56"/>
          <p:cNvSpPr/>
          <p:nvPr/>
        </p:nvSpPr>
        <p:spPr>
          <a:xfrm>
            <a:off x="3510312" y="2968677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56"/>
          <p:cNvSpPr/>
          <p:nvPr/>
        </p:nvSpPr>
        <p:spPr>
          <a:xfrm>
            <a:off x="4474655" y="3812279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56"/>
          <p:cNvSpPr txBox="1"/>
          <p:nvPr/>
        </p:nvSpPr>
        <p:spPr>
          <a:xfrm>
            <a:off x="5485675" y="1554500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1. Data preprocessing</a:t>
            </a:r>
            <a:endParaRPr sz="16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8" name="Google Shape;1038;p56"/>
          <p:cNvSpPr txBox="1"/>
          <p:nvPr/>
        </p:nvSpPr>
        <p:spPr>
          <a:xfrm>
            <a:off x="5289575" y="1805800"/>
            <a:ext cx="3168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Select the dataset, clean the dataset, stemming &amp; lemmatization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9" name="Google Shape;1039;p56"/>
          <p:cNvSpPr txBox="1"/>
          <p:nvPr/>
        </p:nvSpPr>
        <p:spPr>
          <a:xfrm>
            <a:off x="685675" y="2409450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2. Feature extraction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0" name="Google Shape;1040;p56"/>
          <p:cNvSpPr txBox="1"/>
          <p:nvPr/>
        </p:nvSpPr>
        <p:spPr>
          <a:xfrm>
            <a:off x="685675" y="2660741"/>
            <a:ext cx="2517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TFIDF, N-gram, Sentiment, strong emotions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1" name="Google Shape;1041;p56"/>
          <p:cNvSpPr txBox="1"/>
          <p:nvPr/>
        </p:nvSpPr>
        <p:spPr>
          <a:xfrm>
            <a:off x="5485675" y="3232775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3. Train the 4 model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2" name="Google Shape;1042;p56"/>
          <p:cNvSpPr txBox="1"/>
          <p:nvPr/>
        </p:nvSpPr>
        <p:spPr>
          <a:xfrm>
            <a:off x="5940475" y="3481867"/>
            <a:ext cx="25176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Split the data to train and test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3" name="Google Shape;1043;p56"/>
          <p:cNvSpPr txBox="1"/>
          <p:nvPr/>
        </p:nvSpPr>
        <p:spPr>
          <a:xfrm>
            <a:off x="685675" y="4085975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4.Evaluate &amp; Finalize model</a:t>
            </a:r>
            <a:endParaRPr sz="16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4" name="Google Shape;1044;p56"/>
          <p:cNvSpPr txBox="1"/>
          <p:nvPr/>
        </p:nvSpPr>
        <p:spPr>
          <a:xfrm>
            <a:off x="685675" y="4338571"/>
            <a:ext cx="25176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Choose one model from 4 model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45" name="Google Shape;1045;p56"/>
          <p:cNvGrpSpPr/>
          <p:nvPr/>
        </p:nvGrpSpPr>
        <p:grpSpPr>
          <a:xfrm>
            <a:off x="3909289" y="3365700"/>
            <a:ext cx="360819" cy="355292"/>
            <a:chOff x="4781114" y="2878202"/>
            <a:chExt cx="360819" cy="355292"/>
          </a:xfrm>
        </p:grpSpPr>
        <p:sp>
          <p:nvSpPr>
            <p:cNvPr id="1046" name="Google Shape;1046;p56"/>
            <p:cNvSpPr/>
            <p:nvPr/>
          </p:nvSpPr>
          <p:spPr>
            <a:xfrm>
              <a:off x="4902990" y="2878202"/>
              <a:ext cx="116247" cy="110378"/>
            </a:xfrm>
            <a:custGeom>
              <a:avLst/>
              <a:gdLst/>
              <a:ahLst/>
              <a:cxnLst/>
              <a:rect l="l" t="t" r="r" b="b"/>
              <a:pathLst>
                <a:path w="3407" h="3235" extrusionOk="0">
                  <a:moveTo>
                    <a:pt x="1645" y="0"/>
                  </a:moveTo>
                  <a:cubicBezTo>
                    <a:pt x="811" y="0"/>
                    <a:pt x="1" y="641"/>
                    <a:pt x="1" y="1610"/>
                  </a:cubicBezTo>
                  <a:cubicBezTo>
                    <a:pt x="1" y="2591"/>
                    <a:pt x="804" y="3235"/>
                    <a:pt x="1634" y="3235"/>
                  </a:cubicBezTo>
                  <a:cubicBezTo>
                    <a:pt x="2033" y="3235"/>
                    <a:pt x="2438" y="3086"/>
                    <a:pt x="2763" y="2753"/>
                  </a:cubicBezTo>
                  <a:cubicBezTo>
                    <a:pt x="3406" y="2134"/>
                    <a:pt x="3406" y="1110"/>
                    <a:pt x="2763" y="467"/>
                  </a:cubicBezTo>
                  <a:cubicBezTo>
                    <a:pt x="2441" y="145"/>
                    <a:pt x="2041" y="0"/>
                    <a:pt x="16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6"/>
            <p:cNvSpPr/>
            <p:nvPr/>
          </p:nvSpPr>
          <p:spPr>
            <a:xfrm>
              <a:off x="4781114" y="3000522"/>
              <a:ext cx="115428" cy="110754"/>
            </a:xfrm>
            <a:custGeom>
              <a:avLst/>
              <a:gdLst/>
              <a:ahLst/>
              <a:cxnLst/>
              <a:rect l="l" t="t" r="r" b="b"/>
              <a:pathLst>
                <a:path w="3383" h="3246" extrusionOk="0">
                  <a:moveTo>
                    <a:pt x="1626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16" y="3246"/>
                  </a:cubicBezTo>
                  <a:cubicBezTo>
                    <a:pt x="2012" y="3246"/>
                    <a:pt x="2414" y="3097"/>
                    <a:pt x="2739" y="2764"/>
                  </a:cubicBezTo>
                  <a:cubicBezTo>
                    <a:pt x="3382" y="2145"/>
                    <a:pt x="3382" y="1121"/>
                    <a:pt x="2739" y="478"/>
                  </a:cubicBezTo>
                  <a:cubicBezTo>
                    <a:pt x="2417" y="148"/>
                    <a:pt x="2019" y="1"/>
                    <a:pt x="16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6"/>
            <p:cNvSpPr/>
            <p:nvPr/>
          </p:nvSpPr>
          <p:spPr>
            <a:xfrm>
              <a:off x="5025686" y="3000522"/>
              <a:ext cx="116247" cy="110754"/>
            </a:xfrm>
            <a:custGeom>
              <a:avLst/>
              <a:gdLst/>
              <a:ahLst/>
              <a:cxnLst/>
              <a:rect l="l" t="t" r="r" b="b"/>
              <a:pathLst>
                <a:path w="3407" h="3246" extrusionOk="0">
                  <a:moveTo>
                    <a:pt x="1634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23" y="3246"/>
                  </a:cubicBezTo>
                  <a:cubicBezTo>
                    <a:pt x="2023" y="3246"/>
                    <a:pt x="2431" y="3097"/>
                    <a:pt x="2763" y="2764"/>
                  </a:cubicBezTo>
                  <a:cubicBezTo>
                    <a:pt x="3406" y="2145"/>
                    <a:pt x="3406" y="1121"/>
                    <a:pt x="2763" y="478"/>
                  </a:cubicBezTo>
                  <a:cubicBezTo>
                    <a:pt x="2434" y="148"/>
                    <a:pt x="2030" y="1"/>
                    <a:pt x="16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6"/>
            <p:cNvSpPr/>
            <p:nvPr/>
          </p:nvSpPr>
          <p:spPr>
            <a:xfrm>
              <a:off x="4890707" y="3123081"/>
              <a:ext cx="122832" cy="110412"/>
            </a:xfrm>
            <a:custGeom>
              <a:avLst/>
              <a:gdLst/>
              <a:ahLst/>
              <a:cxnLst/>
              <a:rect l="l" t="t" r="r" b="b"/>
              <a:pathLst>
                <a:path w="3600" h="3236" extrusionOk="0">
                  <a:moveTo>
                    <a:pt x="2003" y="1"/>
                  </a:moveTo>
                  <a:cubicBezTo>
                    <a:pt x="964" y="1"/>
                    <a:pt x="1" y="1047"/>
                    <a:pt x="504" y="2244"/>
                  </a:cubicBezTo>
                  <a:cubicBezTo>
                    <a:pt x="784" y="2925"/>
                    <a:pt x="1376" y="3235"/>
                    <a:pt x="1968" y="3235"/>
                  </a:cubicBezTo>
                  <a:cubicBezTo>
                    <a:pt x="2784" y="3235"/>
                    <a:pt x="3600" y="2646"/>
                    <a:pt x="3600" y="1625"/>
                  </a:cubicBezTo>
                  <a:cubicBezTo>
                    <a:pt x="3600" y="1196"/>
                    <a:pt x="3433" y="791"/>
                    <a:pt x="3123" y="482"/>
                  </a:cubicBezTo>
                  <a:cubicBezTo>
                    <a:pt x="2787" y="146"/>
                    <a:pt x="2390" y="1"/>
                    <a:pt x="20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6"/>
            <p:cNvSpPr/>
            <p:nvPr/>
          </p:nvSpPr>
          <p:spPr>
            <a:xfrm>
              <a:off x="4837958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1354" y="1"/>
                  </a:moveTo>
                  <a:cubicBezTo>
                    <a:pt x="1291" y="1"/>
                    <a:pt x="1226" y="20"/>
                    <a:pt x="1169" y="58"/>
                  </a:cubicBezTo>
                  <a:cubicBezTo>
                    <a:pt x="788" y="344"/>
                    <a:pt x="430" y="677"/>
                    <a:pt x="168" y="1082"/>
                  </a:cubicBezTo>
                  <a:cubicBezTo>
                    <a:pt x="0" y="1318"/>
                    <a:pt x="201" y="1553"/>
                    <a:pt x="417" y="1553"/>
                  </a:cubicBezTo>
                  <a:cubicBezTo>
                    <a:pt x="507" y="1553"/>
                    <a:pt x="599" y="1513"/>
                    <a:pt x="669" y="1415"/>
                  </a:cubicBezTo>
                  <a:cubicBezTo>
                    <a:pt x="883" y="1082"/>
                    <a:pt x="1193" y="796"/>
                    <a:pt x="1526" y="558"/>
                  </a:cubicBezTo>
                  <a:cubicBezTo>
                    <a:pt x="1669" y="463"/>
                    <a:pt x="1693" y="272"/>
                    <a:pt x="1597" y="129"/>
                  </a:cubicBezTo>
                  <a:cubicBezTo>
                    <a:pt x="1540" y="44"/>
                    <a:pt x="1449" y="1"/>
                    <a:pt x="1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6"/>
            <p:cNvSpPr/>
            <p:nvPr/>
          </p:nvSpPr>
          <p:spPr>
            <a:xfrm>
              <a:off x="5020841" y="3119499"/>
              <a:ext cx="58652" cy="53227"/>
            </a:xfrm>
            <a:custGeom>
              <a:avLst/>
              <a:gdLst/>
              <a:ahLst/>
              <a:cxnLst/>
              <a:rect l="l" t="t" r="r" b="b"/>
              <a:pathLst>
                <a:path w="1719" h="1560" extrusionOk="0">
                  <a:moveTo>
                    <a:pt x="1290" y="1"/>
                  </a:moveTo>
                  <a:cubicBezTo>
                    <a:pt x="1203" y="1"/>
                    <a:pt x="1115" y="40"/>
                    <a:pt x="1048" y="134"/>
                  </a:cubicBezTo>
                  <a:cubicBezTo>
                    <a:pt x="810" y="468"/>
                    <a:pt x="524" y="777"/>
                    <a:pt x="191" y="992"/>
                  </a:cubicBezTo>
                  <a:cubicBezTo>
                    <a:pt x="48" y="1087"/>
                    <a:pt x="0" y="1277"/>
                    <a:pt x="119" y="1420"/>
                  </a:cubicBezTo>
                  <a:cubicBezTo>
                    <a:pt x="163" y="1507"/>
                    <a:pt x="260" y="1559"/>
                    <a:pt x="355" y="1559"/>
                  </a:cubicBezTo>
                  <a:cubicBezTo>
                    <a:pt x="417" y="1559"/>
                    <a:pt x="478" y="1538"/>
                    <a:pt x="524" y="1492"/>
                  </a:cubicBezTo>
                  <a:cubicBezTo>
                    <a:pt x="929" y="1230"/>
                    <a:pt x="1262" y="872"/>
                    <a:pt x="1548" y="491"/>
                  </a:cubicBezTo>
                  <a:cubicBezTo>
                    <a:pt x="1719" y="252"/>
                    <a:pt x="1510" y="1"/>
                    <a:pt x="12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6"/>
            <p:cNvSpPr/>
            <p:nvPr/>
          </p:nvSpPr>
          <p:spPr>
            <a:xfrm>
              <a:off x="4837855" y="3119499"/>
              <a:ext cx="58686" cy="53227"/>
            </a:xfrm>
            <a:custGeom>
              <a:avLst/>
              <a:gdLst/>
              <a:ahLst/>
              <a:cxnLst/>
              <a:rect l="l" t="t" r="r" b="b"/>
              <a:pathLst>
                <a:path w="1720" h="1560" extrusionOk="0">
                  <a:moveTo>
                    <a:pt x="429" y="1"/>
                  </a:moveTo>
                  <a:cubicBezTo>
                    <a:pt x="210" y="1"/>
                    <a:pt x="1" y="252"/>
                    <a:pt x="171" y="491"/>
                  </a:cubicBezTo>
                  <a:cubicBezTo>
                    <a:pt x="457" y="872"/>
                    <a:pt x="791" y="1230"/>
                    <a:pt x="1196" y="1492"/>
                  </a:cubicBezTo>
                  <a:cubicBezTo>
                    <a:pt x="1242" y="1538"/>
                    <a:pt x="1303" y="1559"/>
                    <a:pt x="1365" y="1559"/>
                  </a:cubicBezTo>
                  <a:cubicBezTo>
                    <a:pt x="1464" y="1559"/>
                    <a:pt x="1566" y="1507"/>
                    <a:pt x="1624" y="1420"/>
                  </a:cubicBezTo>
                  <a:cubicBezTo>
                    <a:pt x="1719" y="1277"/>
                    <a:pt x="1672" y="1087"/>
                    <a:pt x="1529" y="992"/>
                  </a:cubicBezTo>
                  <a:cubicBezTo>
                    <a:pt x="1196" y="777"/>
                    <a:pt x="910" y="468"/>
                    <a:pt x="672" y="134"/>
                  </a:cubicBezTo>
                  <a:cubicBezTo>
                    <a:pt x="604" y="40"/>
                    <a:pt x="516" y="1"/>
                    <a:pt x="4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6"/>
            <p:cNvSpPr/>
            <p:nvPr/>
          </p:nvSpPr>
          <p:spPr>
            <a:xfrm>
              <a:off x="5020841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339" y="1"/>
                  </a:moveTo>
                  <a:cubicBezTo>
                    <a:pt x="244" y="1"/>
                    <a:pt x="152" y="44"/>
                    <a:pt x="95" y="129"/>
                  </a:cubicBezTo>
                  <a:cubicBezTo>
                    <a:pt x="0" y="272"/>
                    <a:pt x="24" y="463"/>
                    <a:pt x="167" y="558"/>
                  </a:cubicBezTo>
                  <a:cubicBezTo>
                    <a:pt x="500" y="796"/>
                    <a:pt x="810" y="1082"/>
                    <a:pt x="1024" y="1415"/>
                  </a:cubicBezTo>
                  <a:cubicBezTo>
                    <a:pt x="1094" y="1513"/>
                    <a:pt x="1186" y="1553"/>
                    <a:pt x="1276" y="1553"/>
                  </a:cubicBezTo>
                  <a:cubicBezTo>
                    <a:pt x="1492" y="1553"/>
                    <a:pt x="1693" y="1318"/>
                    <a:pt x="1524" y="1082"/>
                  </a:cubicBezTo>
                  <a:cubicBezTo>
                    <a:pt x="1262" y="677"/>
                    <a:pt x="905" y="344"/>
                    <a:pt x="524" y="58"/>
                  </a:cubicBezTo>
                  <a:cubicBezTo>
                    <a:pt x="467" y="20"/>
                    <a:pt x="402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56"/>
          <p:cNvGrpSpPr/>
          <p:nvPr/>
        </p:nvGrpSpPr>
        <p:grpSpPr>
          <a:xfrm>
            <a:off x="4865747" y="4207520"/>
            <a:ext cx="376627" cy="358819"/>
            <a:chOff x="2430622" y="2290545"/>
            <a:chExt cx="376627" cy="358819"/>
          </a:xfrm>
        </p:grpSpPr>
        <p:sp>
          <p:nvSpPr>
            <p:cNvPr id="1055" name="Google Shape;1055;p56"/>
            <p:cNvSpPr/>
            <p:nvPr/>
          </p:nvSpPr>
          <p:spPr>
            <a:xfrm>
              <a:off x="2430622" y="2290545"/>
              <a:ext cx="269166" cy="327896"/>
            </a:xfrm>
            <a:custGeom>
              <a:avLst/>
              <a:gdLst/>
              <a:ahLst/>
              <a:cxnLst/>
              <a:rect l="l" t="t" r="r" b="b"/>
              <a:pathLst>
                <a:path w="7860" h="9575" extrusionOk="0">
                  <a:moveTo>
                    <a:pt x="6264" y="2025"/>
                  </a:moveTo>
                  <a:cubicBezTo>
                    <a:pt x="6669" y="2025"/>
                    <a:pt x="6669" y="2620"/>
                    <a:pt x="6264" y="2620"/>
                  </a:cubicBezTo>
                  <a:lnTo>
                    <a:pt x="4430" y="2620"/>
                  </a:lnTo>
                  <a:cubicBezTo>
                    <a:pt x="4025" y="2620"/>
                    <a:pt x="4025" y="2025"/>
                    <a:pt x="4430" y="2025"/>
                  </a:cubicBezTo>
                  <a:close/>
                  <a:moveTo>
                    <a:pt x="3406" y="2025"/>
                  </a:moveTo>
                  <a:cubicBezTo>
                    <a:pt x="3811" y="2025"/>
                    <a:pt x="3811" y="2644"/>
                    <a:pt x="3406" y="2644"/>
                  </a:cubicBezTo>
                  <a:lnTo>
                    <a:pt x="1572" y="2644"/>
                  </a:lnTo>
                  <a:cubicBezTo>
                    <a:pt x="1144" y="2644"/>
                    <a:pt x="1144" y="2025"/>
                    <a:pt x="1572" y="2025"/>
                  </a:cubicBezTo>
                  <a:close/>
                  <a:moveTo>
                    <a:pt x="3406" y="3239"/>
                  </a:moveTo>
                  <a:cubicBezTo>
                    <a:pt x="3811" y="3239"/>
                    <a:pt x="3811" y="3859"/>
                    <a:pt x="3406" y="3859"/>
                  </a:cubicBezTo>
                  <a:lnTo>
                    <a:pt x="1572" y="3859"/>
                  </a:lnTo>
                  <a:cubicBezTo>
                    <a:pt x="1144" y="3859"/>
                    <a:pt x="1144" y="3239"/>
                    <a:pt x="1572" y="3239"/>
                  </a:cubicBezTo>
                  <a:close/>
                  <a:moveTo>
                    <a:pt x="6264" y="3239"/>
                  </a:moveTo>
                  <a:cubicBezTo>
                    <a:pt x="6669" y="3239"/>
                    <a:pt x="6669" y="3859"/>
                    <a:pt x="6264" y="3859"/>
                  </a:cubicBezTo>
                  <a:lnTo>
                    <a:pt x="4430" y="3859"/>
                  </a:lnTo>
                  <a:cubicBezTo>
                    <a:pt x="4025" y="3859"/>
                    <a:pt x="4025" y="3239"/>
                    <a:pt x="4430" y="3239"/>
                  </a:cubicBezTo>
                  <a:close/>
                  <a:moveTo>
                    <a:pt x="3406" y="4478"/>
                  </a:moveTo>
                  <a:cubicBezTo>
                    <a:pt x="3811" y="4478"/>
                    <a:pt x="3811" y="5097"/>
                    <a:pt x="3406" y="5097"/>
                  </a:cubicBezTo>
                  <a:lnTo>
                    <a:pt x="1572" y="5097"/>
                  </a:lnTo>
                  <a:cubicBezTo>
                    <a:pt x="1144" y="5097"/>
                    <a:pt x="1144" y="4478"/>
                    <a:pt x="1572" y="4478"/>
                  </a:cubicBezTo>
                  <a:close/>
                  <a:moveTo>
                    <a:pt x="5311" y="4478"/>
                  </a:moveTo>
                  <a:cubicBezTo>
                    <a:pt x="5716" y="4478"/>
                    <a:pt x="5716" y="5097"/>
                    <a:pt x="5311" y="5097"/>
                  </a:cubicBezTo>
                  <a:lnTo>
                    <a:pt x="4406" y="5097"/>
                  </a:lnTo>
                  <a:cubicBezTo>
                    <a:pt x="4263" y="5097"/>
                    <a:pt x="4120" y="4954"/>
                    <a:pt x="4120" y="4811"/>
                  </a:cubicBezTo>
                  <a:lnTo>
                    <a:pt x="4120" y="4787"/>
                  </a:lnTo>
                  <a:cubicBezTo>
                    <a:pt x="4120" y="4621"/>
                    <a:pt x="4263" y="4478"/>
                    <a:pt x="4406" y="4478"/>
                  </a:cubicBezTo>
                  <a:close/>
                  <a:moveTo>
                    <a:pt x="3406" y="5716"/>
                  </a:moveTo>
                  <a:cubicBezTo>
                    <a:pt x="3811" y="5716"/>
                    <a:pt x="3811" y="6311"/>
                    <a:pt x="3406" y="6311"/>
                  </a:cubicBezTo>
                  <a:lnTo>
                    <a:pt x="1572" y="6311"/>
                  </a:lnTo>
                  <a:cubicBezTo>
                    <a:pt x="1144" y="6311"/>
                    <a:pt x="1144" y="5716"/>
                    <a:pt x="1572" y="5716"/>
                  </a:cubicBezTo>
                  <a:close/>
                  <a:moveTo>
                    <a:pt x="3406" y="6954"/>
                  </a:moveTo>
                  <a:cubicBezTo>
                    <a:pt x="3811" y="6954"/>
                    <a:pt x="3811" y="7574"/>
                    <a:pt x="3406" y="7574"/>
                  </a:cubicBezTo>
                  <a:lnTo>
                    <a:pt x="1572" y="7574"/>
                  </a:lnTo>
                  <a:cubicBezTo>
                    <a:pt x="1144" y="7574"/>
                    <a:pt x="1144" y="6954"/>
                    <a:pt x="1572" y="6954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48"/>
                    <a:pt x="1" y="1239"/>
                  </a:cubicBezTo>
                  <a:lnTo>
                    <a:pt x="1" y="8336"/>
                  </a:lnTo>
                  <a:cubicBezTo>
                    <a:pt x="1" y="9026"/>
                    <a:pt x="572" y="9574"/>
                    <a:pt x="1263" y="9574"/>
                  </a:cubicBezTo>
                  <a:lnTo>
                    <a:pt x="4835" y="9574"/>
                  </a:lnTo>
                  <a:cubicBezTo>
                    <a:pt x="3531" y="7488"/>
                    <a:pt x="5012" y="4787"/>
                    <a:pt x="7470" y="4787"/>
                  </a:cubicBezTo>
                  <a:cubicBezTo>
                    <a:pt x="7481" y="4787"/>
                    <a:pt x="7491" y="4787"/>
                    <a:pt x="7502" y="4787"/>
                  </a:cubicBezTo>
                  <a:lnTo>
                    <a:pt x="7550" y="4787"/>
                  </a:lnTo>
                  <a:cubicBezTo>
                    <a:pt x="7645" y="4787"/>
                    <a:pt x="7740" y="4787"/>
                    <a:pt x="7859" y="4811"/>
                  </a:cubicBezTo>
                  <a:lnTo>
                    <a:pt x="7859" y="1239"/>
                  </a:lnTo>
                  <a:cubicBezTo>
                    <a:pt x="7836" y="548"/>
                    <a:pt x="7288" y="1"/>
                    <a:pt x="66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6"/>
            <p:cNvSpPr/>
            <p:nvPr/>
          </p:nvSpPr>
          <p:spPr>
            <a:xfrm>
              <a:off x="2565993" y="2474852"/>
              <a:ext cx="241256" cy="174513"/>
            </a:xfrm>
            <a:custGeom>
              <a:avLst/>
              <a:gdLst/>
              <a:ahLst/>
              <a:cxnLst/>
              <a:rect l="l" t="t" r="r" b="b"/>
              <a:pathLst>
                <a:path w="7045" h="5096" extrusionOk="0">
                  <a:moveTo>
                    <a:pt x="4400" y="1625"/>
                  </a:moveTo>
                  <a:cubicBezTo>
                    <a:pt x="4628" y="1625"/>
                    <a:pt x="4838" y="1897"/>
                    <a:pt x="4645" y="2144"/>
                  </a:cubicBezTo>
                  <a:lnTo>
                    <a:pt x="3668" y="3359"/>
                  </a:lnTo>
                  <a:cubicBezTo>
                    <a:pt x="3613" y="3428"/>
                    <a:pt x="3525" y="3465"/>
                    <a:pt x="3438" y="3465"/>
                  </a:cubicBezTo>
                  <a:cubicBezTo>
                    <a:pt x="3375" y="3465"/>
                    <a:pt x="3313" y="3446"/>
                    <a:pt x="3263" y="3406"/>
                  </a:cubicBezTo>
                  <a:lnTo>
                    <a:pt x="2525" y="2882"/>
                  </a:lnTo>
                  <a:cubicBezTo>
                    <a:pt x="2382" y="2787"/>
                    <a:pt x="2358" y="2573"/>
                    <a:pt x="2454" y="2454"/>
                  </a:cubicBezTo>
                  <a:cubicBezTo>
                    <a:pt x="2512" y="2366"/>
                    <a:pt x="2605" y="2315"/>
                    <a:pt x="2702" y="2315"/>
                  </a:cubicBezTo>
                  <a:cubicBezTo>
                    <a:pt x="2764" y="2315"/>
                    <a:pt x="2827" y="2336"/>
                    <a:pt x="2882" y="2382"/>
                  </a:cubicBezTo>
                  <a:lnTo>
                    <a:pt x="3382" y="2739"/>
                  </a:lnTo>
                  <a:lnTo>
                    <a:pt x="4168" y="1739"/>
                  </a:lnTo>
                  <a:cubicBezTo>
                    <a:pt x="4237" y="1659"/>
                    <a:pt x="4319" y="1625"/>
                    <a:pt x="4400" y="1625"/>
                  </a:cubicBezTo>
                  <a:close/>
                  <a:moveTo>
                    <a:pt x="3525" y="1"/>
                  </a:moveTo>
                  <a:cubicBezTo>
                    <a:pt x="739" y="1"/>
                    <a:pt x="1" y="3835"/>
                    <a:pt x="2549" y="4883"/>
                  </a:cubicBezTo>
                  <a:cubicBezTo>
                    <a:pt x="2902" y="5030"/>
                    <a:pt x="3247" y="5096"/>
                    <a:pt x="3576" y="5096"/>
                  </a:cubicBezTo>
                  <a:cubicBezTo>
                    <a:pt x="5644" y="5096"/>
                    <a:pt x="7044" y="2468"/>
                    <a:pt x="5359" y="763"/>
                  </a:cubicBezTo>
                  <a:cubicBezTo>
                    <a:pt x="4883" y="263"/>
                    <a:pt x="4240" y="1"/>
                    <a:pt x="35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56"/>
          <p:cNvGrpSpPr/>
          <p:nvPr/>
        </p:nvGrpSpPr>
        <p:grpSpPr>
          <a:xfrm>
            <a:off x="3928829" y="1673281"/>
            <a:ext cx="321730" cy="365708"/>
            <a:chOff x="2440779" y="4628606"/>
            <a:chExt cx="321730" cy="365708"/>
          </a:xfrm>
        </p:grpSpPr>
        <p:sp>
          <p:nvSpPr>
            <p:cNvPr id="1058" name="Google Shape;1058;p56"/>
            <p:cNvSpPr/>
            <p:nvPr/>
          </p:nvSpPr>
          <p:spPr>
            <a:xfrm>
              <a:off x="2440779" y="4628606"/>
              <a:ext cx="276931" cy="320909"/>
            </a:xfrm>
            <a:custGeom>
              <a:avLst/>
              <a:gdLst/>
              <a:ahLst/>
              <a:cxnLst/>
              <a:rect l="l" t="t" r="r" b="b"/>
              <a:pathLst>
                <a:path w="8098" h="9384" extrusionOk="0">
                  <a:moveTo>
                    <a:pt x="953" y="1"/>
                  </a:moveTo>
                  <a:cubicBezTo>
                    <a:pt x="430" y="1"/>
                    <a:pt x="1" y="430"/>
                    <a:pt x="1" y="930"/>
                  </a:cubicBezTo>
                  <a:lnTo>
                    <a:pt x="1" y="8479"/>
                  </a:lnTo>
                  <a:cubicBezTo>
                    <a:pt x="1" y="8884"/>
                    <a:pt x="239" y="9241"/>
                    <a:pt x="620" y="9384"/>
                  </a:cubicBezTo>
                  <a:lnTo>
                    <a:pt x="620" y="3097"/>
                  </a:lnTo>
                  <a:cubicBezTo>
                    <a:pt x="620" y="2668"/>
                    <a:pt x="787" y="2263"/>
                    <a:pt x="1096" y="1978"/>
                  </a:cubicBezTo>
                  <a:lnTo>
                    <a:pt x="1978" y="1096"/>
                  </a:lnTo>
                  <a:cubicBezTo>
                    <a:pt x="2263" y="787"/>
                    <a:pt x="2668" y="620"/>
                    <a:pt x="3097" y="620"/>
                  </a:cubicBezTo>
                  <a:lnTo>
                    <a:pt x="8098" y="620"/>
                  </a:lnTo>
                  <a:cubicBezTo>
                    <a:pt x="7955" y="263"/>
                    <a:pt x="7598" y="1"/>
                    <a:pt x="7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6"/>
            <p:cNvSpPr/>
            <p:nvPr/>
          </p:nvSpPr>
          <p:spPr>
            <a:xfrm>
              <a:off x="2483970" y="4671797"/>
              <a:ext cx="278539" cy="322517"/>
            </a:xfrm>
            <a:custGeom>
              <a:avLst/>
              <a:gdLst/>
              <a:ahLst/>
              <a:cxnLst/>
              <a:rect l="l" t="t" r="r" b="b"/>
              <a:pathLst>
                <a:path w="8145" h="9431" extrusionOk="0">
                  <a:moveTo>
                    <a:pt x="6573" y="3167"/>
                  </a:moveTo>
                  <a:cubicBezTo>
                    <a:pt x="6978" y="3167"/>
                    <a:pt x="6978" y="3787"/>
                    <a:pt x="6573" y="3787"/>
                  </a:cubicBezTo>
                  <a:lnTo>
                    <a:pt x="1548" y="3787"/>
                  </a:lnTo>
                  <a:cubicBezTo>
                    <a:pt x="1143" y="3787"/>
                    <a:pt x="1143" y="3167"/>
                    <a:pt x="1548" y="3167"/>
                  </a:cubicBezTo>
                  <a:close/>
                  <a:moveTo>
                    <a:pt x="6573" y="4430"/>
                  </a:moveTo>
                  <a:cubicBezTo>
                    <a:pt x="6978" y="4430"/>
                    <a:pt x="6978" y="5049"/>
                    <a:pt x="6573" y="5049"/>
                  </a:cubicBezTo>
                  <a:lnTo>
                    <a:pt x="1548" y="5049"/>
                  </a:lnTo>
                  <a:cubicBezTo>
                    <a:pt x="1143" y="5049"/>
                    <a:pt x="1143" y="4430"/>
                    <a:pt x="1548" y="4430"/>
                  </a:cubicBezTo>
                  <a:close/>
                  <a:moveTo>
                    <a:pt x="6573" y="5668"/>
                  </a:moveTo>
                  <a:cubicBezTo>
                    <a:pt x="6978" y="5668"/>
                    <a:pt x="6978" y="6311"/>
                    <a:pt x="6573" y="6311"/>
                  </a:cubicBezTo>
                  <a:lnTo>
                    <a:pt x="1548" y="6311"/>
                  </a:lnTo>
                  <a:cubicBezTo>
                    <a:pt x="1143" y="6311"/>
                    <a:pt x="1143" y="5668"/>
                    <a:pt x="1548" y="5668"/>
                  </a:cubicBezTo>
                  <a:close/>
                  <a:moveTo>
                    <a:pt x="6573" y="6930"/>
                  </a:moveTo>
                  <a:cubicBezTo>
                    <a:pt x="6954" y="6954"/>
                    <a:pt x="6954" y="7525"/>
                    <a:pt x="6573" y="7549"/>
                  </a:cubicBezTo>
                  <a:lnTo>
                    <a:pt x="1548" y="7549"/>
                  </a:lnTo>
                  <a:cubicBezTo>
                    <a:pt x="1167" y="7525"/>
                    <a:pt x="1167" y="6954"/>
                    <a:pt x="1548" y="6930"/>
                  </a:cubicBezTo>
                  <a:close/>
                  <a:moveTo>
                    <a:pt x="2501" y="0"/>
                  </a:moveTo>
                  <a:lnTo>
                    <a:pt x="2501" y="2191"/>
                  </a:lnTo>
                  <a:cubicBezTo>
                    <a:pt x="2501" y="2358"/>
                    <a:pt x="2358" y="2501"/>
                    <a:pt x="2191" y="2501"/>
                  </a:cubicBezTo>
                  <a:lnTo>
                    <a:pt x="0" y="2501"/>
                  </a:lnTo>
                  <a:lnTo>
                    <a:pt x="0" y="8502"/>
                  </a:lnTo>
                  <a:cubicBezTo>
                    <a:pt x="0" y="9002"/>
                    <a:pt x="429" y="9431"/>
                    <a:pt x="953" y="9431"/>
                  </a:cubicBezTo>
                  <a:lnTo>
                    <a:pt x="7192" y="9431"/>
                  </a:lnTo>
                  <a:cubicBezTo>
                    <a:pt x="7716" y="9431"/>
                    <a:pt x="8145" y="9002"/>
                    <a:pt x="8121" y="8502"/>
                  </a:cubicBezTo>
                  <a:lnTo>
                    <a:pt x="8121" y="929"/>
                  </a:lnTo>
                  <a:cubicBezTo>
                    <a:pt x="8145" y="429"/>
                    <a:pt x="7716" y="0"/>
                    <a:pt x="71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6"/>
            <p:cNvSpPr/>
            <p:nvPr/>
          </p:nvSpPr>
          <p:spPr>
            <a:xfrm>
              <a:off x="2483149" y="4671797"/>
              <a:ext cx="64360" cy="6436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1834" y="0"/>
                  </a:moveTo>
                  <a:cubicBezTo>
                    <a:pt x="1596" y="0"/>
                    <a:pt x="1358" y="95"/>
                    <a:pt x="1167" y="286"/>
                  </a:cubicBezTo>
                  <a:lnTo>
                    <a:pt x="286" y="1167"/>
                  </a:lnTo>
                  <a:cubicBezTo>
                    <a:pt x="96" y="1357"/>
                    <a:pt x="0" y="1619"/>
                    <a:pt x="0" y="1881"/>
                  </a:cubicBezTo>
                  <a:lnTo>
                    <a:pt x="1882" y="1881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56"/>
          <p:cNvGrpSpPr/>
          <p:nvPr/>
        </p:nvGrpSpPr>
        <p:grpSpPr>
          <a:xfrm>
            <a:off x="4668562" y="2335276"/>
            <a:ext cx="771000" cy="771000"/>
            <a:chOff x="3146974" y="2105013"/>
            <a:chExt cx="771000" cy="771000"/>
          </a:xfrm>
        </p:grpSpPr>
        <p:sp>
          <p:nvSpPr>
            <p:cNvPr id="1062" name="Google Shape;1062;p56"/>
            <p:cNvSpPr/>
            <p:nvPr/>
          </p:nvSpPr>
          <p:spPr>
            <a:xfrm>
              <a:off x="3146974" y="2105013"/>
              <a:ext cx="771000" cy="771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063" name="Google Shape;1063;p56"/>
            <p:cNvGrpSpPr/>
            <p:nvPr/>
          </p:nvGrpSpPr>
          <p:grpSpPr>
            <a:xfrm>
              <a:off x="3355185" y="2313339"/>
              <a:ext cx="354586" cy="354343"/>
              <a:chOff x="-34004625" y="3585850"/>
              <a:chExt cx="292225" cy="292025"/>
            </a:xfrm>
          </p:grpSpPr>
          <p:sp>
            <p:nvSpPr>
              <p:cNvPr id="1064" name="Google Shape;1064;p56"/>
              <p:cNvSpPr/>
              <p:nvPr/>
            </p:nvSpPr>
            <p:spPr>
              <a:xfrm>
                <a:off x="-33832150" y="3585850"/>
                <a:ext cx="103200" cy="154200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6168" extrusionOk="0">
                    <a:moveTo>
                      <a:pt x="2426" y="1"/>
                    </a:moveTo>
                    <a:cubicBezTo>
                      <a:pt x="2286" y="1"/>
                      <a:pt x="2136" y="77"/>
                      <a:pt x="2112" y="244"/>
                    </a:cubicBezTo>
                    <a:lnTo>
                      <a:pt x="64" y="5064"/>
                    </a:lnTo>
                    <a:cubicBezTo>
                      <a:pt x="1" y="5222"/>
                      <a:pt x="64" y="5474"/>
                      <a:pt x="253" y="5506"/>
                    </a:cubicBezTo>
                    <a:cubicBezTo>
                      <a:pt x="295" y="5531"/>
                      <a:pt x="342" y="5543"/>
                      <a:pt x="389" y="5543"/>
                    </a:cubicBezTo>
                    <a:cubicBezTo>
                      <a:pt x="517" y="5543"/>
                      <a:pt x="648" y="5455"/>
                      <a:pt x="694" y="5317"/>
                    </a:cubicBezTo>
                    <a:lnTo>
                      <a:pt x="1261" y="4025"/>
                    </a:lnTo>
                    <a:cubicBezTo>
                      <a:pt x="1419" y="4088"/>
                      <a:pt x="1576" y="4119"/>
                      <a:pt x="1765" y="4119"/>
                    </a:cubicBezTo>
                    <a:cubicBezTo>
                      <a:pt x="1891" y="4119"/>
                      <a:pt x="1986" y="4088"/>
                      <a:pt x="2112" y="4056"/>
                    </a:cubicBezTo>
                    <a:lnTo>
                      <a:pt x="2112" y="4844"/>
                    </a:lnTo>
                    <a:cubicBezTo>
                      <a:pt x="1450" y="4970"/>
                      <a:pt x="946" y="5506"/>
                      <a:pt x="789" y="6167"/>
                    </a:cubicBezTo>
                    <a:lnTo>
                      <a:pt x="4128" y="6167"/>
                    </a:lnTo>
                    <a:cubicBezTo>
                      <a:pt x="4002" y="5506"/>
                      <a:pt x="3466" y="5001"/>
                      <a:pt x="2773" y="4844"/>
                    </a:cubicBezTo>
                    <a:lnTo>
                      <a:pt x="2773" y="3143"/>
                    </a:lnTo>
                    <a:cubicBezTo>
                      <a:pt x="2773" y="2670"/>
                      <a:pt x="2458" y="2324"/>
                      <a:pt x="2080" y="2166"/>
                    </a:cubicBezTo>
                    <a:lnTo>
                      <a:pt x="2773" y="496"/>
                    </a:lnTo>
                    <a:cubicBezTo>
                      <a:pt x="2773" y="307"/>
                      <a:pt x="2710" y="118"/>
                      <a:pt x="2553" y="24"/>
                    </a:cubicBezTo>
                    <a:cubicBezTo>
                      <a:pt x="2515" y="8"/>
                      <a:pt x="2471" y="1"/>
                      <a:pt x="2426" y="1"/>
                    </a:cubicBezTo>
                    <a:close/>
                  </a:path>
                </a:pathLst>
              </a:custGeom>
              <a:solidFill>
                <a:srgbClr val="EA48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56"/>
              <p:cNvSpPr/>
              <p:nvPr/>
            </p:nvSpPr>
            <p:spPr>
              <a:xfrm>
                <a:off x="-34004625" y="3690400"/>
                <a:ext cx="155175" cy="187475"/>
              </a:xfrm>
              <a:custGeom>
                <a:avLst/>
                <a:gdLst/>
                <a:ahLst/>
                <a:cxnLst/>
                <a:rect l="l" t="t" r="r" b="b"/>
                <a:pathLst>
                  <a:path w="6207" h="7499" extrusionOk="0">
                    <a:moveTo>
                      <a:pt x="693" y="0"/>
                    </a:moveTo>
                    <a:cubicBezTo>
                      <a:pt x="315" y="0"/>
                      <a:pt x="0" y="315"/>
                      <a:pt x="0" y="662"/>
                    </a:cubicBezTo>
                    <a:lnTo>
                      <a:pt x="0" y="6490"/>
                    </a:lnTo>
                    <a:cubicBezTo>
                      <a:pt x="32" y="7026"/>
                      <a:pt x="504" y="7498"/>
                      <a:pt x="1103" y="7498"/>
                    </a:cubicBezTo>
                    <a:lnTo>
                      <a:pt x="6207" y="7498"/>
                    </a:lnTo>
                    <a:lnTo>
                      <a:pt x="6207" y="5797"/>
                    </a:lnTo>
                    <a:cubicBezTo>
                      <a:pt x="6207" y="5608"/>
                      <a:pt x="6049" y="5451"/>
                      <a:pt x="5860" y="5451"/>
                    </a:cubicBezTo>
                    <a:lnTo>
                      <a:pt x="1765" y="5451"/>
                    </a:lnTo>
                    <a:cubicBezTo>
                      <a:pt x="1576" y="5451"/>
                      <a:pt x="1418" y="5293"/>
                      <a:pt x="1418" y="5104"/>
                    </a:cubicBezTo>
                    <a:lnTo>
                      <a:pt x="1418" y="662"/>
                    </a:lnTo>
                    <a:cubicBezTo>
                      <a:pt x="1418" y="252"/>
                      <a:pt x="1103" y="0"/>
                      <a:pt x="693" y="0"/>
                    </a:cubicBezTo>
                    <a:close/>
                  </a:path>
                </a:pathLst>
              </a:custGeom>
              <a:solidFill>
                <a:srgbClr val="EA48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56"/>
              <p:cNvSpPr/>
              <p:nvPr/>
            </p:nvSpPr>
            <p:spPr>
              <a:xfrm>
                <a:off x="-33936100" y="3621075"/>
                <a:ext cx="5120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2049" extrusionOk="0">
                    <a:moveTo>
                      <a:pt x="1040" y="1"/>
                    </a:moveTo>
                    <a:cubicBezTo>
                      <a:pt x="473" y="1"/>
                      <a:pt x="0" y="473"/>
                      <a:pt x="0" y="1041"/>
                    </a:cubicBezTo>
                    <a:cubicBezTo>
                      <a:pt x="0" y="1576"/>
                      <a:pt x="473" y="2049"/>
                      <a:pt x="1040" y="2049"/>
                    </a:cubicBezTo>
                    <a:cubicBezTo>
                      <a:pt x="1576" y="2049"/>
                      <a:pt x="2048" y="1576"/>
                      <a:pt x="2048" y="1041"/>
                    </a:cubicBezTo>
                    <a:cubicBezTo>
                      <a:pt x="2048" y="473"/>
                      <a:pt x="1607" y="1"/>
                      <a:pt x="1040" y="1"/>
                    </a:cubicBezTo>
                    <a:close/>
                  </a:path>
                </a:pathLst>
              </a:custGeom>
              <a:solidFill>
                <a:srgbClr val="EA48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56"/>
              <p:cNvSpPr/>
              <p:nvPr/>
            </p:nvSpPr>
            <p:spPr>
              <a:xfrm>
                <a:off x="-33952650" y="3690125"/>
                <a:ext cx="155975" cy="186950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7478" extrusionOk="0">
                    <a:moveTo>
                      <a:pt x="1641" y="1"/>
                    </a:moveTo>
                    <a:cubicBezTo>
                      <a:pt x="1242" y="1"/>
                      <a:pt x="819" y="205"/>
                      <a:pt x="568" y="484"/>
                    </a:cubicBezTo>
                    <a:cubicBezTo>
                      <a:pt x="190" y="799"/>
                      <a:pt x="1" y="1209"/>
                      <a:pt x="1" y="1681"/>
                    </a:cubicBezTo>
                    <a:lnTo>
                      <a:pt x="1" y="4769"/>
                    </a:lnTo>
                    <a:lnTo>
                      <a:pt x="2679" y="4769"/>
                    </a:lnTo>
                    <a:cubicBezTo>
                      <a:pt x="2521" y="4359"/>
                      <a:pt x="2175" y="4107"/>
                      <a:pt x="1702" y="4107"/>
                    </a:cubicBezTo>
                    <a:lnTo>
                      <a:pt x="1040" y="4107"/>
                    </a:lnTo>
                    <a:cubicBezTo>
                      <a:pt x="820" y="4107"/>
                      <a:pt x="662" y="3949"/>
                      <a:pt x="662" y="3729"/>
                    </a:cubicBezTo>
                    <a:lnTo>
                      <a:pt x="662" y="2374"/>
                    </a:lnTo>
                    <a:cubicBezTo>
                      <a:pt x="662" y="2154"/>
                      <a:pt x="820" y="1996"/>
                      <a:pt x="1040" y="1996"/>
                    </a:cubicBezTo>
                    <a:cubicBezTo>
                      <a:pt x="1229" y="1996"/>
                      <a:pt x="1387" y="2154"/>
                      <a:pt x="1387" y="2374"/>
                    </a:cubicBezTo>
                    <a:lnTo>
                      <a:pt x="1387" y="3382"/>
                    </a:lnTo>
                    <a:lnTo>
                      <a:pt x="1733" y="3382"/>
                    </a:lnTo>
                    <a:cubicBezTo>
                      <a:pt x="2553" y="3382"/>
                      <a:pt x="3277" y="3981"/>
                      <a:pt x="3435" y="4769"/>
                    </a:cubicBezTo>
                    <a:lnTo>
                      <a:pt x="3813" y="4769"/>
                    </a:lnTo>
                    <a:cubicBezTo>
                      <a:pt x="4380" y="4769"/>
                      <a:pt x="4852" y="5241"/>
                      <a:pt x="4852" y="5777"/>
                    </a:cubicBezTo>
                    <a:lnTo>
                      <a:pt x="4852" y="7478"/>
                    </a:lnTo>
                    <a:lnTo>
                      <a:pt x="6239" y="7478"/>
                    </a:lnTo>
                    <a:lnTo>
                      <a:pt x="6239" y="5084"/>
                    </a:lnTo>
                    <a:cubicBezTo>
                      <a:pt x="6176" y="4580"/>
                      <a:pt x="5703" y="4107"/>
                      <a:pt x="5168" y="4107"/>
                    </a:cubicBezTo>
                    <a:lnTo>
                      <a:pt x="3781" y="4107"/>
                    </a:lnTo>
                    <a:cubicBezTo>
                      <a:pt x="3592" y="4107"/>
                      <a:pt x="3435" y="3949"/>
                      <a:pt x="3435" y="3729"/>
                    </a:cubicBezTo>
                    <a:lnTo>
                      <a:pt x="3435" y="1807"/>
                    </a:lnTo>
                    <a:cubicBezTo>
                      <a:pt x="3435" y="862"/>
                      <a:pt x="2710" y="43"/>
                      <a:pt x="1796" y="11"/>
                    </a:cubicBezTo>
                    <a:cubicBezTo>
                      <a:pt x="1745" y="4"/>
                      <a:pt x="1694" y="1"/>
                      <a:pt x="1641" y="1"/>
                    </a:cubicBezTo>
                    <a:close/>
                  </a:path>
                </a:pathLst>
              </a:custGeom>
              <a:solidFill>
                <a:srgbClr val="EA48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56"/>
              <p:cNvSpPr/>
              <p:nvPr/>
            </p:nvSpPr>
            <p:spPr>
              <a:xfrm>
                <a:off x="-33849475" y="3758125"/>
                <a:ext cx="1370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1324" extrusionOk="0">
                    <a:moveTo>
                      <a:pt x="1" y="1"/>
                    </a:moveTo>
                    <a:lnTo>
                      <a:pt x="1" y="662"/>
                    </a:lnTo>
                    <a:lnTo>
                      <a:pt x="1041" y="662"/>
                    </a:lnTo>
                    <a:cubicBezTo>
                      <a:pt x="1576" y="662"/>
                      <a:pt x="2080" y="946"/>
                      <a:pt x="2395" y="1324"/>
                    </a:cubicBezTo>
                    <a:lnTo>
                      <a:pt x="5136" y="1324"/>
                    </a:lnTo>
                    <a:cubicBezTo>
                      <a:pt x="5325" y="1324"/>
                      <a:pt x="5483" y="1166"/>
                      <a:pt x="5483" y="977"/>
                    </a:cubicBezTo>
                    <a:lnTo>
                      <a:pt x="5483" y="316"/>
                    </a:lnTo>
                    <a:cubicBezTo>
                      <a:pt x="5483" y="158"/>
                      <a:pt x="5325" y="1"/>
                      <a:pt x="5136" y="1"/>
                    </a:cubicBezTo>
                    <a:close/>
                  </a:path>
                </a:pathLst>
              </a:custGeom>
              <a:solidFill>
                <a:srgbClr val="EA48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3" name="Google Shape;1073;p57"/>
          <p:cNvGrpSpPr/>
          <p:nvPr/>
        </p:nvGrpSpPr>
        <p:grpSpPr>
          <a:xfrm>
            <a:off x="465339" y="1300185"/>
            <a:ext cx="1845507" cy="3436797"/>
            <a:chOff x="6712788" y="1056346"/>
            <a:chExt cx="1974016" cy="3675719"/>
          </a:xfrm>
        </p:grpSpPr>
        <p:grpSp>
          <p:nvGrpSpPr>
            <p:cNvPr id="1074" name="Google Shape;1074;p57"/>
            <p:cNvGrpSpPr/>
            <p:nvPr/>
          </p:nvGrpSpPr>
          <p:grpSpPr>
            <a:xfrm>
              <a:off x="6712788" y="1056346"/>
              <a:ext cx="1974016" cy="3675719"/>
              <a:chOff x="6712788" y="1056346"/>
              <a:chExt cx="1974016" cy="3675719"/>
            </a:xfrm>
          </p:grpSpPr>
          <p:grpSp>
            <p:nvGrpSpPr>
              <p:cNvPr id="1075" name="Google Shape;1075;p57"/>
              <p:cNvGrpSpPr/>
              <p:nvPr/>
            </p:nvGrpSpPr>
            <p:grpSpPr>
              <a:xfrm>
                <a:off x="6712788" y="1056346"/>
                <a:ext cx="1974016" cy="3675719"/>
                <a:chOff x="6712788" y="1056346"/>
                <a:chExt cx="1974016" cy="3675719"/>
              </a:xfrm>
            </p:grpSpPr>
            <p:grpSp>
              <p:nvGrpSpPr>
                <p:cNvPr id="1076" name="Google Shape;1076;p57"/>
                <p:cNvGrpSpPr/>
                <p:nvPr/>
              </p:nvGrpSpPr>
              <p:grpSpPr>
                <a:xfrm>
                  <a:off x="6712788" y="1056346"/>
                  <a:ext cx="1974016" cy="3675719"/>
                  <a:chOff x="3584988" y="1056359"/>
                  <a:chExt cx="1974016" cy="3675719"/>
                </a:xfrm>
              </p:grpSpPr>
              <p:sp>
                <p:nvSpPr>
                  <p:cNvPr id="1077" name="Google Shape;1077;p57"/>
                  <p:cNvSpPr/>
                  <p:nvPr/>
                </p:nvSpPr>
                <p:spPr>
                  <a:xfrm>
                    <a:off x="3719098" y="4598957"/>
                    <a:ext cx="1787076" cy="1331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00" h="3218" extrusionOk="0">
                        <a:moveTo>
                          <a:pt x="21594" y="1"/>
                        </a:moveTo>
                        <a:lnTo>
                          <a:pt x="19388" y="13"/>
                        </a:lnTo>
                        <a:lnTo>
                          <a:pt x="17244" y="37"/>
                        </a:lnTo>
                        <a:lnTo>
                          <a:pt x="15171" y="73"/>
                        </a:lnTo>
                        <a:lnTo>
                          <a:pt x="13195" y="133"/>
                        </a:lnTo>
                        <a:lnTo>
                          <a:pt x="11303" y="193"/>
                        </a:lnTo>
                        <a:lnTo>
                          <a:pt x="9520" y="278"/>
                        </a:lnTo>
                        <a:lnTo>
                          <a:pt x="7857" y="374"/>
                        </a:lnTo>
                        <a:lnTo>
                          <a:pt x="6326" y="471"/>
                        </a:lnTo>
                        <a:lnTo>
                          <a:pt x="4928" y="591"/>
                        </a:lnTo>
                        <a:lnTo>
                          <a:pt x="3687" y="712"/>
                        </a:lnTo>
                        <a:lnTo>
                          <a:pt x="2603" y="844"/>
                        </a:lnTo>
                        <a:lnTo>
                          <a:pt x="2133" y="916"/>
                        </a:lnTo>
                        <a:lnTo>
                          <a:pt x="1699" y="989"/>
                        </a:lnTo>
                        <a:lnTo>
                          <a:pt x="1313" y="1061"/>
                        </a:lnTo>
                        <a:lnTo>
                          <a:pt x="964" y="1133"/>
                        </a:lnTo>
                        <a:lnTo>
                          <a:pt x="675" y="1206"/>
                        </a:lnTo>
                        <a:lnTo>
                          <a:pt x="434" y="1290"/>
                        </a:lnTo>
                        <a:lnTo>
                          <a:pt x="241" y="1362"/>
                        </a:lnTo>
                        <a:lnTo>
                          <a:pt x="108" y="1447"/>
                        </a:lnTo>
                        <a:lnTo>
                          <a:pt x="60" y="1483"/>
                        </a:lnTo>
                        <a:lnTo>
                          <a:pt x="24" y="1531"/>
                        </a:lnTo>
                        <a:lnTo>
                          <a:pt x="0" y="1567"/>
                        </a:lnTo>
                        <a:lnTo>
                          <a:pt x="0" y="1615"/>
                        </a:lnTo>
                        <a:lnTo>
                          <a:pt x="0" y="1651"/>
                        </a:lnTo>
                        <a:lnTo>
                          <a:pt x="24" y="1700"/>
                        </a:lnTo>
                        <a:lnTo>
                          <a:pt x="60" y="1736"/>
                        </a:lnTo>
                        <a:lnTo>
                          <a:pt x="108" y="1772"/>
                        </a:lnTo>
                        <a:lnTo>
                          <a:pt x="241" y="1856"/>
                        </a:lnTo>
                        <a:lnTo>
                          <a:pt x="434" y="1941"/>
                        </a:lnTo>
                        <a:lnTo>
                          <a:pt x="675" y="2013"/>
                        </a:lnTo>
                        <a:lnTo>
                          <a:pt x="964" y="2085"/>
                        </a:lnTo>
                        <a:lnTo>
                          <a:pt x="1313" y="2170"/>
                        </a:lnTo>
                        <a:lnTo>
                          <a:pt x="1699" y="2242"/>
                        </a:lnTo>
                        <a:lnTo>
                          <a:pt x="2133" y="2314"/>
                        </a:lnTo>
                        <a:lnTo>
                          <a:pt x="2603" y="2374"/>
                        </a:lnTo>
                        <a:lnTo>
                          <a:pt x="3687" y="2507"/>
                        </a:lnTo>
                        <a:lnTo>
                          <a:pt x="4928" y="2640"/>
                        </a:lnTo>
                        <a:lnTo>
                          <a:pt x="6326" y="2748"/>
                        </a:lnTo>
                        <a:lnTo>
                          <a:pt x="7857" y="2856"/>
                        </a:lnTo>
                        <a:lnTo>
                          <a:pt x="9520" y="2953"/>
                        </a:lnTo>
                        <a:lnTo>
                          <a:pt x="11303" y="3025"/>
                        </a:lnTo>
                        <a:lnTo>
                          <a:pt x="13195" y="3097"/>
                        </a:lnTo>
                        <a:lnTo>
                          <a:pt x="15171" y="3146"/>
                        </a:lnTo>
                        <a:lnTo>
                          <a:pt x="17244" y="3194"/>
                        </a:lnTo>
                        <a:lnTo>
                          <a:pt x="19388" y="3218"/>
                        </a:lnTo>
                        <a:lnTo>
                          <a:pt x="23799" y="3218"/>
                        </a:lnTo>
                        <a:lnTo>
                          <a:pt x="25944" y="3194"/>
                        </a:lnTo>
                        <a:lnTo>
                          <a:pt x="28016" y="3146"/>
                        </a:lnTo>
                        <a:lnTo>
                          <a:pt x="30005" y="3097"/>
                        </a:lnTo>
                        <a:lnTo>
                          <a:pt x="31896" y="3025"/>
                        </a:lnTo>
                        <a:lnTo>
                          <a:pt x="33668" y="2953"/>
                        </a:lnTo>
                        <a:lnTo>
                          <a:pt x="35331" y="2856"/>
                        </a:lnTo>
                        <a:lnTo>
                          <a:pt x="36873" y="2748"/>
                        </a:lnTo>
                        <a:lnTo>
                          <a:pt x="38259" y="2640"/>
                        </a:lnTo>
                        <a:lnTo>
                          <a:pt x="39500" y="2507"/>
                        </a:lnTo>
                        <a:lnTo>
                          <a:pt x="40584" y="2374"/>
                        </a:lnTo>
                        <a:lnTo>
                          <a:pt x="41066" y="2314"/>
                        </a:lnTo>
                        <a:lnTo>
                          <a:pt x="41500" y="2242"/>
                        </a:lnTo>
                        <a:lnTo>
                          <a:pt x="41886" y="2170"/>
                        </a:lnTo>
                        <a:lnTo>
                          <a:pt x="42223" y="2085"/>
                        </a:lnTo>
                        <a:lnTo>
                          <a:pt x="42512" y="2013"/>
                        </a:lnTo>
                        <a:lnTo>
                          <a:pt x="42753" y="1941"/>
                        </a:lnTo>
                        <a:lnTo>
                          <a:pt x="42946" y="1856"/>
                        </a:lnTo>
                        <a:lnTo>
                          <a:pt x="43079" y="1772"/>
                        </a:lnTo>
                        <a:lnTo>
                          <a:pt x="43127" y="1736"/>
                        </a:lnTo>
                        <a:lnTo>
                          <a:pt x="43163" y="1700"/>
                        </a:lnTo>
                        <a:lnTo>
                          <a:pt x="43187" y="1651"/>
                        </a:lnTo>
                        <a:lnTo>
                          <a:pt x="43199" y="1615"/>
                        </a:lnTo>
                        <a:lnTo>
                          <a:pt x="43187" y="1567"/>
                        </a:lnTo>
                        <a:lnTo>
                          <a:pt x="43163" y="1531"/>
                        </a:lnTo>
                        <a:lnTo>
                          <a:pt x="43127" y="1483"/>
                        </a:lnTo>
                        <a:lnTo>
                          <a:pt x="43079" y="1447"/>
                        </a:lnTo>
                        <a:lnTo>
                          <a:pt x="42946" y="1362"/>
                        </a:lnTo>
                        <a:lnTo>
                          <a:pt x="42753" y="1290"/>
                        </a:lnTo>
                        <a:lnTo>
                          <a:pt x="42512" y="1206"/>
                        </a:lnTo>
                        <a:lnTo>
                          <a:pt x="42223" y="1133"/>
                        </a:lnTo>
                        <a:lnTo>
                          <a:pt x="41886" y="1061"/>
                        </a:lnTo>
                        <a:lnTo>
                          <a:pt x="41500" y="989"/>
                        </a:lnTo>
                        <a:lnTo>
                          <a:pt x="41066" y="916"/>
                        </a:lnTo>
                        <a:lnTo>
                          <a:pt x="40584" y="844"/>
                        </a:lnTo>
                        <a:lnTo>
                          <a:pt x="39500" y="712"/>
                        </a:lnTo>
                        <a:lnTo>
                          <a:pt x="38259" y="591"/>
                        </a:lnTo>
                        <a:lnTo>
                          <a:pt x="36873" y="471"/>
                        </a:lnTo>
                        <a:lnTo>
                          <a:pt x="35331" y="374"/>
                        </a:lnTo>
                        <a:lnTo>
                          <a:pt x="33668" y="278"/>
                        </a:lnTo>
                        <a:lnTo>
                          <a:pt x="31896" y="193"/>
                        </a:lnTo>
                        <a:lnTo>
                          <a:pt x="30005" y="133"/>
                        </a:lnTo>
                        <a:lnTo>
                          <a:pt x="28016" y="73"/>
                        </a:lnTo>
                        <a:lnTo>
                          <a:pt x="25944" y="37"/>
                        </a:lnTo>
                        <a:lnTo>
                          <a:pt x="23799" y="13"/>
                        </a:lnTo>
                        <a:lnTo>
                          <a:pt x="21594" y="1"/>
                        </a:lnTo>
                        <a:close/>
                      </a:path>
                    </a:pathLst>
                  </a:custGeom>
                  <a:solidFill>
                    <a:srgbClr val="434343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57"/>
                  <p:cNvSpPr/>
                  <p:nvPr/>
                </p:nvSpPr>
                <p:spPr>
                  <a:xfrm>
                    <a:off x="3584988" y="1056359"/>
                    <a:ext cx="1974016" cy="29360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19" h="70975" extrusionOk="0">
                        <a:moveTo>
                          <a:pt x="22630" y="0"/>
                        </a:moveTo>
                        <a:lnTo>
                          <a:pt x="22028" y="24"/>
                        </a:lnTo>
                        <a:lnTo>
                          <a:pt x="21438" y="48"/>
                        </a:lnTo>
                        <a:lnTo>
                          <a:pt x="20847" y="96"/>
                        </a:lnTo>
                        <a:lnTo>
                          <a:pt x="20257" y="157"/>
                        </a:lnTo>
                        <a:lnTo>
                          <a:pt x="19666" y="229"/>
                        </a:lnTo>
                        <a:lnTo>
                          <a:pt x="19076" y="313"/>
                        </a:lnTo>
                        <a:lnTo>
                          <a:pt x="18497" y="410"/>
                        </a:lnTo>
                        <a:lnTo>
                          <a:pt x="17907" y="518"/>
                        </a:lnTo>
                        <a:lnTo>
                          <a:pt x="17341" y="651"/>
                        </a:lnTo>
                        <a:lnTo>
                          <a:pt x="16762" y="795"/>
                        </a:lnTo>
                        <a:lnTo>
                          <a:pt x="16196" y="940"/>
                        </a:lnTo>
                        <a:lnTo>
                          <a:pt x="15629" y="1109"/>
                        </a:lnTo>
                        <a:lnTo>
                          <a:pt x="15063" y="1289"/>
                        </a:lnTo>
                        <a:lnTo>
                          <a:pt x="14509" y="1482"/>
                        </a:lnTo>
                        <a:lnTo>
                          <a:pt x="13967" y="1687"/>
                        </a:lnTo>
                        <a:lnTo>
                          <a:pt x="13424" y="1904"/>
                        </a:lnTo>
                        <a:lnTo>
                          <a:pt x="12882" y="2145"/>
                        </a:lnTo>
                        <a:lnTo>
                          <a:pt x="12352" y="2386"/>
                        </a:lnTo>
                        <a:lnTo>
                          <a:pt x="11834" y="2639"/>
                        </a:lnTo>
                        <a:lnTo>
                          <a:pt x="11316" y="2916"/>
                        </a:lnTo>
                        <a:lnTo>
                          <a:pt x="10797" y="3193"/>
                        </a:lnTo>
                        <a:lnTo>
                          <a:pt x="10303" y="3482"/>
                        </a:lnTo>
                        <a:lnTo>
                          <a:pt x="9809" y="3796"/>
                        </a:lnTo>
                        <a:lnTo>
                          <a:pt x="9315" y="4109"/>
                        </a:lnTo>
                        <a:lnTo>
                          <a:pt x="8845" y="4446"/>
                        </a:lnTo>
                        <a:lnTo>
                          <a:pt x="8375" y="4784"/>
                        </a:lnTo>
                        <a:lnTo>
                          <a:pt x="7917" y="5145"/>
                        </a:lnTo>
                        <a:lnTo>
                          <a:pt x="7460" y="5507"/>
                        </a:lnTo>
                        <a:lnTo>
                          <a:pt x="7026" y="5892"/>
                        </a:lnTo>
                        <a:lnTo>
                          <a:pt x="6592" y="6278"/>
                        </a:lnTo>
                        <a:lnTo>
                          <a:pt x="6170" y="6688"/>
                        </a:lnTo>
                        <a:lnTo>
                          <a:pt x="5760" y="7097"/>
                        </a:lnTo>
                        <a:lnTo>
                          <a:pt x="5363" y="7519"/>
                        </a:lnTo>
                        <a:lnTo>
                          <a:pt x="4977" y="7965"/>
                        </a:lnTo>
                        <a:lnTo>
                          <a:pt x="4604" y="8411"/>
                        </a:lnTo>
                        <a:lnTo>
                          <a:pt x="4242" y="8869"/>
                        </a:lnTo>
                        <a:lnTo>
                          <a:pt x="3893" y="9339"/>
                        </a:lnTo>
                        <a:lnTo>
                          <a:pt x="3555" y="9821"/>
                        </a:lnTo>
                        <a:lnTo>
                          <a:pt x="3230" y="10315"/>
                        </a:lnTo>
                        <a:lnTo>
                          <a:pt x="2917" y="10821"/>
                        </a:lnTo>
                        <a:lnTo>
                          <a:pt x="2615" y="11339"/>
                        </a:lnTo>
                        <a:lnTo>
                          <a:pt x="2338" y="11857"/>
                        </a:lnTo>
                        <a:lnTo>
                          <a:pt x="2061" y="12399"/>
                        </a:lnTo>
                        <a:lnTo>
                          <a:pt x="1808" y="12942"/>
                        </a:lnTo>
                        <a:lnTo>
                          <a:pt x="1567" y="13508"/>
                        </a:lnTo>
                        <a:lnTo>
                          <a:pt x="1350" y="14074"/>
                        </a:lnTo>
                        <a:lnTo>
                          <a:pt x="1133" y="14653"/>
                        </a:lnTo>
                        <a:lnTo>
                          <a:pt x="940" y="15231"/>
                        </a:lnTo>
                        <a:lnTo>
                          <a:pt x="760" y="15834"/>
                        </a:lnTo>
                        <a:lnTo>
                          <a:pt x="603" y="16448"/>
                        </a:lnTo>
                        <a:lnTo>
                          <a:pt x="458" y="17063"/>
                        </a:lnTo>
                        <a:lnTo>
                          <a:pt x="338" y="17689"/>
                        </a:lnTo>
                        <a:lnTo>
                          <a:pt x="230" y="18304"/>
                        </a:lnTo>
                        <a:lnTo>
                          <a:pt x="145" y="18931"/>
                        </a:lnTo>
                        <a:lnTo>
                          <a:pt x="85" y="19569"/>
                        </a:lnTo>
                        <a:lnTo>
                          <a:pt x="37" y="20196"/>
                        </a:lnTo>
                        <a:lnTo>
                          <a:pt x="13" y="20822"/>
                        </a:lnTo>
                        <a:lnTo>
                          <a:pt x="1" y="21461"/>
                        </a:lnTo>
                        <a:lnTo>
                          <a:pt x="13" y="22088"/>
                        </a:lnTo>
                        <a:lnTo>
                          <a:pt x="49" y="22726"/>
                        </a:lnTo>
                        <a:lnTo>
                          <a:pt x="97" y="23353"/>
                        </a:lnTo>
                        <a:lnTo>
                          <a:pt x="169" y="23980"/>
                        </a:lnTo>
                        <a:lnTo>
                          <a:pt x="254" y="24606"/>
                        </a:lnTo>
                        <a:lnTo>
                          <a:pt x="362" y="25233"/>
                        </a:lnTo>
                        <a:lnTo>
                          <a:pt x="483" y="25859"/>
                        </a:lnTo>
                        <a:lnTo>
                          <a:pt x="627" y="26474"/>
                        </a:lnTo>
                        <a:lnTo>
                          <a:pt x="784" y="27088"/>
                        </a:lnTo>
                        <a:lnTo>
                          <a:pt x="965" y="27691"/>
                        </a:lnTo>
                        <a:lnTo>
                          <a:pt x="1157" y="28293"/>
                        </a:lnTo>
                        <a:lnTo>
                          <a:pt x="1374" y="28896"/>
                        </a:lnTo>
                        <a:lnTo>
                          <a:pt x="1603" y="29474"/>
                        </a:lnTo>
                        <a:lnTo>
                          <a:pt x="1856" y="30065"/>
                        </a:lnTo>
                        <a:lnTo>
                          <a:pt x="2121" y="30631"/>
                        </a:lnTo>
                        <a:lnTo>
                          <a:pt x="2399" y="31198"/>
                        </a:lnTo>
                        <a:lnTo>
                          <a:pt x="2700" y="31764"/>
                        </a:lnTo>
                        <a:lnTo>
                          <a:pt x="3013" y="32306"/>
                        </a:lnTo>
                        <a:lnTo>
                          <a:pt x="3350" y="32848"/>
                        </a:lnTo>
                        <a:lnTo>
                          <a:pt x="3700" y="33379"/>
                        </a:lnTo>
                        <a:lnTo>
                          <a:pt x="4061" y="33897"/>
                        </a:lnTo>
                        <a:lnTo>
                          <a:pt x="4447" y="34391"/>
                        </a:lnTo>
                        <a:lnTo>
                          <a:pt x="4845" y="34885"/>
                        </a:lnTo>
                        <a:lnTo>
                          <a:pt x="5254" y="35367"/>
                        </a:lnTo>
                        <a:lnTo>
                          <a:pt x="5676" y="35837"/>
                        </a:lnTo>
                        <a:lnTo>
                          <a:pt x="6110" y="36283"/>
                        </a:lnTo>
                        <a:lnTo>
                          <a:pt x="6556" y="36728"/>
                        </a:lnTo>
                        <a:lnTo>
                          <a:pt x="7002" y="37186"/>
                        </a:lnTo>
                        <a:lnTo>
                          <a:pt x="7423" y="37644"/>
                        </a:lnTo>
                        <a:lnTo>
                          <a:pt x="7628" y="37873"/>
                        </a:lnTo>
                        <a:lnTo>
                          <a:pt x="7833" y="38114"/>
                        </a:lnTo>
                        <a:lnTo>
                          <a:pt x="8026" y="38355"/>
                        </a:lnTo>
                        <a:lnTo>
                          <a:pt x="8207" y="38596"/>
                        </a:lnTo>
                        <a:lnTo>
                          <a:pt x="8387" y="38861"/>
                        </a:lnTo>
                        <a:lnTo>
                          <a:pt x="8544" y="39114"/>
                        </a:lnTo>
                        <a:lnTo>
                          <a:pt x="8701" y="39392"/>
                        </a:lnTo>
                        <a:lnTo>
                          <a:pt x="8833" y="39669"/>
                        </a:lnTo>
                        <a:lnTo>
                          <a:pt x="8930" y="39861"/>
                        </a:lnTo>
                        <a:lnTo>
                          <a:pt x="9002" y="40054"/>
                        </a:lnTo>
                        <a:lnTo>
                          <a:pt x="9074" y="40259"/>
                        </a:lnTo>
                        <a:lnTo>
                          <a:pt x="9134" y="40464"/>
                        </a:lnTo>
                        <a:lnTo>
                          <a:pt x="9195" y="40657"/>
                        </a:lnTo>
                        <a:lnTo>
                          <a:pt x="9243" y="40862"/>
                        </a:lnTo>
                        <a:lnTo>
                          <a:pt x="9327" y="41283"/>
                        </a:lnTo>
                        <a:lnTo>
                          <a:pt x="9375" y="41693"/>
                        </a:lnTo>
                        <a:lnTo>
                          <a:pt x="9412" y="42115"/>
                        </a:lnTo>
                        <a:lnTo>
                          <a:pt x="9412" y="42549"/>
                        </a:lnTo>
                        <a:lnTo>
                          <a:pt x="9400" y="42970"/>
                        </a:lnTo>
                        <a:lnTo>
                          <a:pt x="9363" y="43404"/>
                        </a:lnTo>
                        <a:lnTo>
                          <a:pt x="9303" y="43826"/>
                        </a:lnTo>
                        <a:lnTo>
                          <a:pt x="9231" y="44260"/>
                        </a:lnTo>
                        <a:lnTo>
                          <a:pt x="9134" y="44682"/>
                        </a:lnTo>
                        <a:lnTo>
                          <a:pt x="9026" y="45103"/>
                        </a:lnTo>
                        <a:lnTo>
                          <a:pt x="8918" y="45513"/>
                        </a:lnTo>
                        <a:lnTo>
                          <a:pt x="8785" y="45923"/>
                        </a:lnTo>
                        <a:lnTo>
                          <a:pt x="8640" y="46332"/>
                        </a:lnTo>
                        <a:lnTo>
                          <a:pt x="8484" y="46730"/>
                        </a:lnTo>
                        <a:lnTo>
                          <a:pt x="8327" y="47128"/>
                        </a:lnTo>
                        <a:lnTo>
                          <a:pt x="7990" y="47923"/>
                        </a:lnTo>
                        <a:lnTo>
                          <a:pt x="7628" y="48694"/>
                        </a:lnTo>
                        <a:lnTo>
                          <a:pt x="7279" y="49477"/>
                        </a:lnTo>
                        <a:lnTo>
                          <a:pt x="6917" y="50261"/>
                        </a:lnTo>
                        <a:lnTo>
                          <a:pt x="6580" y="51044"/>
                        </a:lnTo>
                        <a:lnTo>
                          <a:pt x="6423" y="51442"/>
                        </a:lnTo>
                        <a:lnTo>
                          <a:pt x="6279" y="51839"/>
                        </a:lnTo>
                        <a:lnTo>
                          <a:pt x="6134" y="52249"/>
                        </a:lnTo>
                        <a:lnTo>
                          <a:pt x="6001" y="52659"/>
                        </a:lnTo>
                        <a:lnTo>
                          <a:pt x="5869" y="53129"/>
                        </a:lnTo>
                        <a:lnTo>
                          <a:pt x="5748" y="53599"/>
                        </a:lnTo>
                        <a:lnTo>
                          <a:pt x="5652" y="54081"/>
                        </a:lnTo>
                        <a:lnTo>
                          <a:pt x="5568" y="54575"/>
                        </a:lnTo>
                        <a:lnTo>
                          <a:pt x="5507" y="55057"/>
                        </a:lnTo>
                        <a:lnTo>
                          <a:pt x="5459" y="55551"/>
                        </a:lnTo>
                        <a:lnTo>
                          <a:pt x="5435" y="56033"/>
                        </a:lnTo>
                        <a:lnTo>
                          <a:pt x="5423" y="56527"/>
                        </a:lnTo>
                        <a:lnTo>
                          <a:pt x="5423" y="57021"/>
                        </a:lnTo>
                        <a:lnTo>
                          <a:pt x="5447" y="57503"/>
                        </a:lnTo>
                        <a:lnTo>
                          <a:pt x="5483" y="57997"/>
                        </a:lnTo>
                        <a:lnTo>
                          <a:pt x="5544" y="58491"/>
                        </a:lnTo>
                        <a:lnTo>
                          <a:pt x="5604" y="58973"/>
                        </a:lnTo>
                        <a:lnTo>
                          <a:pt x="5700" y="59455"/>
                        </a:lnTo>
                        <a:lnTo>
                          <a:pt x="5797" y="59937"/>
                        </a:lnTo>
                        <a:lnTo>
                          <a:pt x="5917" y="60419"/>
                        </a:lnTo>
                        <a:lnTo>
                          <a:pt x="6050" y="60889"/>
                        </a:lnTo>
                        <a:lnTo>
                          <a:pt x="6194" y="61359"/>
                        </a:lnTo>
                        <a:lnTo>
                          <a:pt x="6363" y="61829"/>
                        </a:lnTo>
                        <a:lnTo>
                          <a:pt x="6544" y="62287"/>
                        </a:lnTo>
                        <a:lnTo>
                          <a:pt x="6737" y="62732"/>
                        </a:lnTo>
                        <a:lnTo>
                          <a:pt x="6941" y="63178"/>
                        </a:lnTo>
                        <a:lnTo>
                          <a:pt x="7170" y="63612"/>
                        </a:lnTo>
                        <a:lnTo>
                          <a:pt x="7411" y="64046"/>
                        </a:lnTo>
                        <a:lnTo>
                          <a:pt x="7664" y="64468"/>
                        </a:lnTo>
                        <a:lnTo>
                          <a:pt x="7929" y="64877"/>
                        </a:lnTo>
                        <a:lnTo>
                          <a:pt x="8219" y="65275"/>
                        </a:lnTo>
                        <a:lnTo>
                          <a:pt x="8508" y="65673"/>
                        </a:lnTo>
                        <a:lnTo>
                          <a:pt x="8821" y="66046"/>
                        </a:lnTo>
                        <a:lnTo>
                          <a:pt x="9147" y="66420"/>
                        </a:lnTo>
                        <a:lnTo>
                          <a:pt x="9484" y="66781"/>
                        </a:lnTo>
                        <a:lnTo>
                          <a:pt x="9833" y="67119"/>
                        </a:lnTo>
                        <a:lnTo>
                          <a:pt x="10195" y="67456"/>
                        </a:lnTo>
                        <a:lnTo>
                          <a:pt x="10568" y="67769"/>
                        </a:lnTo>
                        <a:lnTo>
                          <a:pt x="10954" y="68071"/>
                        </a:lnTo>
                        <a:lnTo>
                          <a:pt x="11352" y="68360"/>
                        </a:lnTo>
                        <a:lnTo>
                          <a:pt x="11761" y="68637"/>
                        </a:lnTo>
                        <a:lnTo>
                          <a:pt x="12183" y="68902"/>
                        </a:lnTo>
                        <a:lnTo>
                          <a:pt x="12605" y="69143"/>
                        </a:lnTo>
                        <a:lnTo>
                          <a:pt x="13039" y="69372"/>
                        </a:lnTo>
                        <a:lnTo>
                          <a:pt x="13472" y="69589"/>
                        </a:lnTo>
                        <a:lnTo>
                          <a:pt x="13930" y="69794"/>
                        </a:lnTo>
                        <a:lnTo>
                          <a:pt x="14376" y="69975"/>
                        </a:lnTo>
                        <a:lnTo>
                          <a:pt x="14846" y="70143"/>
                        </a:lnTo>
                        <a:lnTo>
                          <a:pt x="15316" y="70300"/>
                        </a:lnTo>
                        <a:lnTo>
                          <a:pt x="15786" y="70432"/>
                        </a:lnTo>
                        <a:lnTo>
                          <a:pt x="16256" y="70565"/>
                        </a:lnTo>
                        <a:lnTo>
                          <a:pt x="16738" y="70673"/>
                        </a:lnTo>
                        <a:lnTo>
                          <a:pt x="17220" y="70758"/>
                        </a:lnTo>
                        <a:lnTo>
                          <a:pt x="17714" y="70842"/>
                        </a:lnTo>
                        <a:lnTo>
                          <a:pt x="18196" y="70902"/>
                        </a:lnTo>
                        <a:lnTo>
                          <a:pt x="18690" y="70939"/>
                        </a:lnTo>
                        <a:lnTo>
                          <a:pt x="19172" y="70963"/>
                        </a:lnTo>
                        <a:lnTo>
                          <a:pt x="19666" y="70975"/>
                        </a:lnTo>
                        <a:lnTo>
                          <a:pt x="20160" y="70975"/>
                        </a:lnTo>
                        <a:lnTo>
                          <a:pt x="20654" y="70951"/>
                        </a:lnTo>
                        <a:lnTo>
                          <a:pt x="21136" y="70914"/>
                        </a:lnTo>
                        <a:lnTo>
                          <a:pt x="21630" y="70854"/>
                        </a:lnTo>
                        <a:lnTo>
                          <a:pt x="22112" y="70782"/>
                        </a:lnTo>
                        <a:lnTo>
                          <a:pt x="22594" y="70698"/>
                        </a:lnTo>
                        <a:lnTo>
                          <a:pt x="23076" y="70589"/>
                        </a:lnTo>
                        <a:lnTo>
                          <a:pt x="23546" y="70457"/>
                        </a:lnTo>
                        <a:lnTo>
                          <a:pt x="24016" y="70324"/>
                        </a:lnTo>
                        <a:lnTo>
                          <a:pt x="24486" y="70155"/>
                        </a:lnTo>
                        <a:lnTo>
                          <a:pt x="24812" y="70035"/>
                        </a:lnTo>
                        <a:lnTo>
                          <a:pt x="25149" y="69902"/>
                        </a:lnTo>
                        <a:lnTo>
                          <a:pt x="25462" y="69758"/>
                        </a:lnTo>
                        <a:lnTo>
                          <a:pt x="25788" y="69613"/>
                        </a:lnTo>
                        <a:lnTo>
                          <a:pt x="26101" y="69456"/>
                        </a:lnTo>
                        <a:lnTo>
                          <a:pt x="26414" y="69300"/>
                        </a:lnTo>
                        <a:lnTo>
                          <a:pt x="27029" y="68962"/>
                        </a:lnTo>
                        <a:lnTo>
                          <a:pt x="27631" y="68601"/>
                        </a:lnTo>
                        <a:lnTo>
                          <a:pt x="28222" y="68215"/>
                        </a:lnTo>
                        <a:lnTo>
                          <a:pt x="28800" y="67818"/>
                        </a:lnTo>
                        <a:lnTo>
                          <a:pt x="29366" y="67396"/>
                        </a:lnTo>
                        <a:lnTo>
                          <a:pt x="29921" y="66962"/>
                        </a:lnTo>
                        <a:lnTo>
                          <a:pt x="30475" y="66516"/>
                        </a:lnTo>
                        <a:lnTo>
                          <a:pt x="31017" y="66058"/>
                        </a:lnTo>
                        <a:lnTo>
                          <a:pt x="31560" y="65600"/>
                        </a:lnTo>
                        <a:lnTo>
                          <a:pt x="32090" y="65118"/>
                        </a:lnTo>
                        <a:lnTo>
                          <a:pt x="32620" y="64648"/>
                        </a:lnTo>
                        <a:lnTo>
                          <a:pt x="33656" y="63684"/>
                        </a:lnTo>
                        <a:lnTo>
                          <a:pt x="34946" y="62491"/>
                        </a:lnTo>
                        <a:lnTo>
                          <a:pt x="36223" y="61286"/>
                        </a:lnTo>
                        <a:lnTo>
                          <a:pt x="36862" y="60672"/>
                        </a:lnTo>
                        <a:lnTo>
                          <a:pt x="37488" y="60045"/>
                        </a:lnTo>
                        <a:lnTo>
                          <a:pt x="38103" y="59431"/>
                        </a:lnTo>
                        <a:lnTo>
                          <a:pt x="38705" y="58792"/>
                        </a:lnTo>
                        <a:lnTo>
                          <a:pt x="39308" y="58153"/>
                        </a:lnTo>
                        <a:lnTo>
                          <a:pt x="39886" y="57491"/>
                        </a:lnTo>
                        <a:lnTo>
                          <a:pt x="40452" y="56828"/>
                        </a:lnTo>
                        <a:lnTo>
                          <a:pt x="41007" y="56153"/>
                        </a:lnTo>
                        <a:lnTo>
                          <a:pt x="41537" y="55454"/>
                        </a:lnTo>
                        <a:lnTo>
                          <a:pt x="42055" y="54755"/>
                        </a:lnTo>
                        <a:lnTo>
                          <a:pt x="42549" y="54032"/>
                        </a:lnTo>
                        <a:lnTo>
                          <a:pt x="42778" y="53659"/>
                        </a:lnTo>
                        <a:lnTo>
                          <a:pt x="43019" y="53297"/>
                        </a:lnTo>
                        <a:lnTo>
                          <a:pt x="43405" y="52635"/>
                        </a:lnTo>
                        <a:lnTo>
                          <a:pt x="43766" y="51972"/>
                        </a:lnTo>
                        <a:lnTo>
                          <a:pt x="44116" y="51297"/>
                        </a:lnTo>
                        <a:lnTo>
                          <a:pt x="44453" y="50610"/>
                        </a:lnTo>
                        <a:lnTo>
                          <a:pt x="44766" y="49923"/>
                        </a:lnTo>
                        <a:lnTo>
                          <a:pt x="45056" y="49224"/>
                        </a:lnTo>
                        <a:lnTo>
                          <a:pt x="45333" y="48525"/>
                        </a:lnTo>
                        <a:lnTo>
                          <a:pt x="45586" y="47815"/>
                        </a:lnTo>
                        <a:lnTo>
                          <a:pt x="45827" y="47092"/>
                        </a:lnTo>
                        <a:lnTo>
                          <a:pt x="46044" y="46369"/>
                        </a:lnTo>
                        <a:lnTo>
                          <a:pt x="46249" y="45633"/>
                        </a:lnTo>
                        <a:lnTo>
                          <a:pt x="46441" y="44898"/>
                        </a:lnTo>
                        <a:lnTo>
                          <a:pt x="46622" y="44163"/>
                        </a:lnTo>
                        <a:lnTo>
                          <a:pt x="46779" y="43416"/>
                        </a:lnTo>
                        <a:lnTo>
                          <a:pt x="46923" y="42669"/>
                        </a:lnTo>
                        <a:lnTo>
                          <a:pt x="47056" y="41910"/>
                        </a:lnTo>
                        <a:lnTo>
                          <a:pt x="47176" y="41163"/>
                        </a:lnTo>
                        <a:lnTo>
                          <a:pt x="47285" y="40404"/>
                        </a:lnTo>
                        <a:lnTo>
                          <a:pt x="47369" y="39633"/>
                        </a:lnTo>
                        <a:lnTo>
                          <a:pt x="47454" y="38873"/>
                        </a:lnTo>
                        <a:lnTo>
                          <a:pt x="47526" y="38102"/>
                        </a:lnTo>
                        <a:lnTo>
                          <a:pt x="47586" y="37343"/>
                        </a:lnTo>
                        <a:lnTo>
                          <a:pt x="47622" y="36572"/>
                        </a:lnTo>
                        <a:lnTo>
                          <a:pt x="47658" y="35801"/>
                        </a:lnTo>
                        <a:lnTo>
                          <a:pt x="47695" y="35029"/>
                        </a:lnTo>
                        <a:lnTo>
                          <a:pt x="47707" y="34258"/>
                        </a:lnTo>
                        <a:lnTo>
                          <a:pt x="47719" y="33487"/>
                        </a:lnTo>
                        <a:lnTo>
                          <a:pt x="47719" y="32716"/>
                        </a:lnTo>
                        <a:lnTo>
                          <a:pt x="47707" y="31945"/>
                        </a:lnTo>
                        <a:lnTo>
                          <a:pt x="47695" y="31173"/>
                        </a:lnTo>
                        <a:lnTo>
                          <a:pt x="47634" y="29643"/>
                        </a:lnTo>
                        <a:lnTo>
                          <a:pt x="47574" y="28390"/>
                        </a:lnTo>
                        <a:lnTo>
                          <a:pt x="47490" y="27137"/>
                        </a:lnTo>
                        <a:lnTo>
                          <a:pt x="47381" y="25871"/>
                        </a:lnTo>
                        <a:lnTo>
                          <a:pt x="47261" y="24618"/>
                        </a:lnTo>
                        <a:lnTo>
                          <a:pt x="47176" y="23992"/>
                        </a:lnTo>
                        <a:lnTo>
                          <a:pt x="47092" y="23365"/>
                        </a:lnTo>
                        <a:lnTo>
                          <a:pt x="47008" y="22738"/>
                        </a:lnTo>
                        <a:lnTo>
                          <a:pt x="46911" y="22112"/>
                        </a:lnTo>
                        <a:lnTo>
                          <a:pt x="46803" y="21497"/>
                        </a:lnTo>
                        <a:lnTo>
                          <a:pt x="46682" y="20883"/>
                        </a:lnTo>
                        <a:lnTo>
                          <a:pt x="46562" y="20268"/>
                        </a:lnTo>
                        <a:lnTo>
                          <a:pt x="46417" y="19654"/>
                        </a:lnTo>
                        <a:lnTo>
                          <a:pt x="46273" y="19039"/>
                        </a:lnTo>
                        <a:lnTo>
                          <a:pt x="46128" y="18437"/>
                        </a:lnTo>
                        <a:lnTo>
                          <a:pt x="45959" y="17834"/>
                        </a:lnTo>
                        <a:lnTo>
                          <a:pt x="45779" y="17232"/>
                        </a:lnTo>
                        <a:lnTo>
                          <a:pt x="45598" y="16641"/>
                        </a:lnTo>
                        <a:lnTo>
                          <a:pt x="45393" y="16051"/>
                        </a:lnTo>
                        <a:lnTo>
                          <a:pt x="45188" y="15460"/>
                        </a:lnTo>
                        <a:lnTo>
                          <a:pt x="44959" y="14882"/>
                        </a:lnTo>
                        <a:lnTo>
                          <a:pt x="44718" y="14315"/>
                        </a:lnTo>
                        <a:lnTo>
                          <a:pt x="44477" y="13737"/>
                        </a:lnTo>
                        <a:lnTo>
                          <a:pt x="44212" y="13183"/>
                        </a:lnTo>
                        <a:lnTo>
                          <a:pt x="43935" y="12628"/>
                        </a:lnTo>
                        <a:lnTo>
                          <a:pt x="43646" y="12074"/>
                        </a:lnTo>
                        <a:lnTo>
                          <a:pt x="43344" y="11532"/>
                        </a:lnTo>
                        <a:lnTo>
                          <a:pt x="43019" y="10990"/>
                        </a:lnTo>
                        <a:lnTo>
                          <a:pt x="42694" y="10459"/>
                        </a:lnTo>
                        <a:lnTo>
                          <a:pt x="42417" y="10050"/>
                        </a:lnTo>
                        <a:lnTo>
                          <a:pt x="42127" y="9652"/>
                        </a:lnTo>
                        <a:lnTo>
                          <a:pt x="41838" y="9254"/>
                        </a:lnTo>
                        <a:lnTo>
                          <a:pt x="41537" y="8857"/>
                        </a:lnTo>
                        <a:lnTo>
                          <a:pt x="41236" y="8471"/>
                        </a:lnTo>
                        <a:lnTo>
                          <a:pt x="40910" y="8098"/>
                        </a:lnTo>
                        <a:lnTo>
                          <a:pt x="40585" y="7724"/>
                        </a:lnTo>
                        <a:lnTo>
                          <a:pt x="40260" y="7363"/>
                        </a:lnTo>
                        <a:lnTo>
                          <a:pt x="39910" y="7013"/>
                        </a:lnTo>
                        <a:lnTo>
                          <a:pt x="39573" y="6664"/>
                        </a:lnTo>
                        <a:lnTo>
                          <a:pt x="39211" y="6314"/>
                        </a:lnTo>
                        <a:lnTo>
                          <a:pt x="38850" y="5989"/>
                        </a:lnTo>
                        <a:lnTo>
                          <a:pt x="38476" y="5664"/>
                        </a:lnTo>
                        <a:lnTo>
                          <a:pt x="38103" y="5338"/>
                        </a:lnTo>
                        <a:lnTo>
                          <a:pt x="37717" y="5025"/>
                        </a:lnTo>
                        <a:lnTo>
                          <a:pt x="37332" y="4724"/>
                        </a:lnTo>
                        <a:lnTo>
                          <a:pt x="36934" y="4434"/>
                        </a:lnTo>
                        <a:lnTo>
                          <a:pt x="36536" y="4145"/>
                        </a:lnTo>
                        <a:lnTo>
                          <a:pt x="36127" y="3868"/>
                        </a:lnTo>
                        <a:lnTo>
                          <a:pt x="35705" y="3603"/>
                        </a:lnTo>
                        <a:lnTo>
                          <a:pt x="35295" y="3350"/>
                        </a:lnTo>
                        <a:lnTo>
                          <a:pt x="34861" y="3097"/>
                        </a:lnTo>
                        <a:lnTo>
                          <a:pt x="34440" y="2856"/>
                        </a:lnTo>
                        <a:lnTo>
                          <a:pt x="33994" y="2627"/>
                        </a:lnTo>
                        <a:lnTo>
                          <a:pt x="33560" y="2398"/>
                        </a:lnTo>
                        <a:lnTo>
                          <a:pt x="33114" y="2181"/>
                        </a:lnTo>
                        <a:lnTo>
                          <a:pt x="32668" y="1988"/>
                        </a:lnTo>
                        <a:lnTo>
                          <a:pt x="32210" y="1795"/>
                        </a:lnTo>
                        <a:lnTo>
                          <a:pt x="31752" y="1603"/>
                        </a:lnTo>
                        <a:lnTo>
                          <a:pt x="31294" y="1434"/>
                        </a:lnTo>
                        <a:lnTo>
                          <a:pt x="30825" y="1265"/>
                        </a:lnTo>
                        <a:lnTo>
                          <a:pt x="30355" y="1121"/>
                        </a:lnTo>
                        <a:lnTo>
                          <a:pt x="29776" y="940"/>
                        </a:lnTo>
                        <a:lnTo>
                          <a:pt x="29186" y="783"/>
                        </a:lnTo>
                        <a:lnTo>
                          <a:pt x="28595" y="639"/>
                        </a:lnTo>
                        <a:lnTo>
                          <a:pt x="28005" y="506"/>
                        </a:lnTo>
                        <a:lnTo>
                          <a:pt x="27402" y="398"/>
                        </a:lnTo>
                        <a:lnTo>
                          <a:pt x="26812" y="301"/>
                        </a:lnTo>
                        <a:lnTo>
                          <a:pt x="26221" y="205"/>
                        </a:lnTo>
                        <a:lnTo>
                          <a:pt x="25619" y="145"/>
                        </a:lnTo>
                        <a:lnTo>
                          <a:pt x="25016" y="84"/>
                        </a:lnTo>
                        <a:lnTo>
                          <a:pt x="24426" y="48"/>
                        </a:lnTo>
                        <a:lnTo>
                          <a:pt x="23823" y="12"/>
                        </a:lnTo>
                        <a:lnTo>
                          <a:pt x="23221" y="0"/>
                        </a:lnTo>
                        <a:close/>
                      </a:path>
                    </a:pathLst>
                  </a:custGeom>
                  <a:solidFill>
                    <a:srgbClr val="FD993C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57"/>
                  <p:cNvSpPr/>
                  <p:nvPr/>
                </p:nvSpPr>
                <p:spPr>
                  <a:xfrm>
                    <a:off x="4326195" y="4263474"/>
                    <a:ext cx="160051" cy="291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69" h="7051" extrusionOk="0">
                        <a:moveTo>
                          <a:pt x="1025" y="1"/>
                        </a:moveTo>
                        <a:lnTo>
                          <a:pt x="531" y="3640"/>
                        </a:lnTo>
                        <a:lnTo>
                          <a:pt x="1" y="4122"/>
                        </a:lnTo>
                        <a:lnTo>
                          <a:pt x="1881" y="7050"/>
                        </a:lnTo>
                        <a:lnTo>
                          <a:pt x="2025" y="6954"/>
                        </a:lnTo>
                        <a:lnTo>
                          <a:pt x="2194" y="6869"/>
                        </a:lnTo>
                        <a:lnTo>
                          <a:pt x="2363" y="6797"/>
                        </a:lnTo>
                        <a:lnTo>
                          <a:pt x="2531" y="6749"/>
                        </a:lnTo>
                        <a:lnTo>
                          <a:pt x="2712" y="6701"/>
                        </a:lnTo>
                        <a:lnTo>
                          <a:pt x="2893" y="6677"/>
                        </a:lnTo>
                        <a:lnTo>
                          <a:pt x="3074" y="6665"/>
                        </a:lnTo>
                        <a:lnTo>
                          <a:pt x="3266" y="6677"/>
                        </a:lnTo>
                        <a:lnTo>
                          <a:pt x="3206" y="6532"/>
                        </a:lnTo>
                        <a:lnTo>
                          <a:pt x="3170" y="6375"/>
                        </a:lnTo>
                        <a:lnTo>
                          <a:pt x="2772" y="4255"/>
                        </a:lnTo>
                        <a:lnTo>
                          <a:pt x="3869" y="736"/>
                        </a:lnTo>
                        <a:lnTo>
                          <a:pt x="1025" y="1"/>
                        </a:lnTo>
                        <a:close/>
                      </a:path>
                    </a:pathLst>
                  </a:custGeom>
                  <a:solidFill>
                    <a:srgbClr val="F2C9A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57"/>
                  <p:cNvSpPr/>
                  <p:nvPr/>
                </p:nvSpPr>
                <p:spPr>
                  <a:xfrm>
                    <a:off x="4297818" y="4433946"/>
                    <a:ext cx="237284" cy="2014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36" h="4870" extrusionOk="0">
                        <a:moveTo>
                          <a:pt x="687" y="1"/>
                        </a:moveTo>
                        <a:lnTo>
                          <a:pt x="0" y="604"/>
                        </a:lnTo>
                        <a:lnTo>
                          <a:pt x="1470" y="3508"/>
                        </a:lnTo>
                        <a:lnTo>
                          <a:pt x="1555" y="3652"/>
                        </a:lnTo>
                        <a:lnTo>
                          <a:pt x="1651" y="3809"/>
                        </a:lnTo>
                        <a:lnTo>
                          <a:pt x="1747" y="3941"/>
                        </a:lnTo>
                        <a:lnTo>
                          <a:pt x="1868" y="4074"/>
                        </a:lnTo>
                        <a:lnTo>
                          <a:pt x="1988" y="4194"/>
                        </a:lnTo>
                        <a:lnTo>
                          <a:pt x="2109" y="4303"/>
                        </a:lnTo>
                        <a:lnTo>
                          <a:pt x="2241" y="4399"/>
                        </a:lnTo>
                        <a:lnTo>
                          <a:pt x="2386" y="4496"/>
                        </a:lnTo>
                        <a:lnTo>
                          <a:pt x="2531" y="4580"/>
                        </a:lnTo>
                        <a:lnTo>
                          <a:pt x="2687" y="4652"/>
                        </a:lnTo>
                        <a:lnTo>
                          <a:pt x="2844" y="4713"/>
                        </a:lnTo>
                        <a:lnTo>
                          <a:pt x="3001" y="4773"/>
                        </a:lnTo>
                        <a:lnTo>
                          <a:pt x="3169" y="4809"/>
                        </a:lnTo>
                        <a:lnTo>
                          <a:pt x="3338" y="4845"/>
                        </a:lnTo>
                        <a:lnTo>
                          <a:pt x="3507" y="4857"/>
                        </a:lnTo>
                        <a:lnTo>
                          <a:pt x="3687" y="4869"/>
                        </a:lnTo>
                        <a:lnTo>
                          <a:pt x="5736" y="4869"/>
                        </a:lnTo>
                        <a:lnTo>
                          <a:pt x="5688" y="4568"/>
                        </a:lnTo>
                        <a:lnTo>
                          <a:pt x="5652" y="4375"/>
                        </a:lnTo>
                        <a:lnTo>
                          <a:pt x="5579" y="4182"/>
                        </a:lnTo>
                        <a:lnTo>
                          <a:pt x="5495" y="4014"/>
                        </a:lnTo>
                        <a:lnTo>
                          <a:pt x="5386" y="3857"/>
                        </a:lnTo>
                        <a:lnTo>
                          <a:pt x="5254" y="3712"/>
                        </a:lnTo>
                        <a:lnTo>
                          <a:pt x="5109" y="3580"/>
                        </a:lnTo>
                        <a:lnTo>
                          <a:pt x="4941" y="3471"/>
                        </a:lnTo>
                        <a:lnTo>
                          <a:pt x="4772" y="3387"/>
                        </a:lnTo>
                        <a:lnTo>
                          <a:pt x="4627" y="3315"/>
                        </a:lnTo>
                        <a:lnTo>
                          <a:pt x="4507" y="3242"/>
                        </a:lnTo>
                        <a:lnTo>
                          <a:pt x="4386" y="3146"/>
                        </a:lnTo>
                        <a:lnTo>
                          <a:pt x="4278" y="3050"/>
                        </a:lnTo>
                        <a:lnTo>
                          <a:pt x="4181" y="2941"/>
                        </a:lnTo>
                        <a:lnTo>
                          <a:pt x="4085" y="2821"/>
                        </a:lnTo>
                        <a:lnTo>
                          <a:pt x="4013" y="2688"/>
                        </a:lnTo>
                        <a:lnTo>
                          <a:pt x="3952" y="2556"/>
                        </a:lnTo>
                        <a:lnTo>
                          <a:pt x="3760" y="2544"/>
                        </a:lnTo>
                        <a:lnTo>
                          <a:pt x="3579" y="2556"/>
                        </a:lnTo>
                        <a:lnTo>
                          <a:pt x="3398" y="2580"/>
                        </a:lnTo>
                        <a:lnTo>
                          <a:pt x="3217" y="2628"/>
                        </a:lnTo>
                        <a:lnTo>
                          <a:pt x="3049" y="2676"/>
                        </a:lnTo>
                        <a:lnTo>
                          <a:pt x="2880" y="2748"/>
                        </a:lnTo>
                        <a:lnTo>
                          <a:pt x="2711" y="2833"/>
                        </a:lnTo>
                        <a:lnTo>
                          <a:pt x="2567" y="2929"/>
                        </a:lnTo>
                        <a:lnTo>
                          <a:pt x="68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57"/>
                  <p:cNvSpPr/>
                  <p:nvPr/>
                </p:nvSpPr>
                <p:spPr>
                  <a:xfrm>
                    <a:off x="4359619" y="4263474"/>
                    <a:ext cx="126626" cy="1007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1" h="2435" extrusionOk="0">
                        <a:moveTo>
                          <a:pt x="217" y="1"/>
                        </a:moveTo>
                        <a:lnTo>
                          <a:pt x="0" y="1579"/>
                        </a:lnTo>
                        <a:lnTo>
                          <a:pt x="302" y="1736"/>
                        </a:lnTo>
                        <a:lnTo>
                          <a:pt x="603" y="1893"/>
                        </a:lnTo>
                        <a:lnTo>
                          <a:pt x="916" y="2025"/>
                        </a:lnTo>
                        <a:lnTo>
                          <a:pt x="1229" y="2134"/>
                        </a:lnTo>
                        <a:lnTo>
                          <a:pt x="1543" y="2242"/>
                        </a:lnTo>
                        <a:lnTo>
                          <a:pt x="1868" y="2327"/>
                        </a:lnTo>
                        <a:lnTo>
                          <a:pt x="2205" y="2387"/>
                        </a:lnTo>
                        <a:lnTo>
                          <a:pt x="2531" y="2435"/>
                        </a:lnTo>
                        <a:lnTo>
                          <a:pt x="3061" y="736"/>
                        </a:lnTo>
                        <a:lnTo>
                          <a:pt x="217" y="1"/>
                        </a:lnTo>
                        <a:close/>
                      </a:path>
                    </a:pathLst>
                  </a:custGeom>
                  <a:solidFill>
                    <a:srgbClr val="EBA58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57"/>
                  <p:cNvSpPr/>
                  <p:nvPr/>
                </p:nvSpPr>
                <p:spPr>
                  <a:xfrm>
                    <a:off x="4258933" y="2581175"/>
                    <a:ext cx="714334" cy="1791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68" h="43296" extrusionOk="0">
                        <a:moveTo>
                          <a:pt x="2711" y="0"/>
                        </a:moveTo>
                        <a:lnTo>
                          <a:pt x="2085" y="1121"/>
                        </a:lnTo>
                        <a:lnTo>
                          <a:pt x="1904" y="1458"/>
                        </a:lnTo>
                        <a:lnTo>
                          <a:pt x="1723" y="1795"/>
                        </a:lnTo>
                        <a:lnTo>
                          <a:pt x="1555" y="2145"/>
                        </a:lnTo>
                        <a:lnTo>
                          <a:pt x="1398" y="2494"/>
                        </a:lnTo>
                        <a:lnTo>
                          <a:pt x="1253" y="2844"/>
                        </a:lnTo>
                        <a:lnTo>
                          <a:pt x="1109" y="3193"/>
                        </a:lnTo>
                        <a:lnTo>
                          <a:pt x="976" y="3543"/>
                        </a:lnTo>
                        <a:lnTo>
                          <a:pt x="856" y="3904"/>
                        </a:lnTo>
                        <a:lnTo>
                          <a:pt x="735" y="4266"/>
                        </a:lnTo>
                        <a:lnTo>
                          <a:pt x="627" y="4627"/>
                        </a:lnTo>
                        <a:lnTo>
                          <a:pt x="530" y="4989"/>
                        </a:lnTo>
                        <a:lnTo>
                          <a:pt x="434" y="5362"/>
                        </a:lnTo>
                        <a:lnTo>
                          <a:pt x="350" y="5724"/>
                        </a:lnTo>
                        <a:lnTo>
                          <a:pt x="277" y="6097"/>
                        </a:lnTo>
                        <a:lnTo>
                          <a:pt x="217" y="6471"/>
                        </a:lnTo>
                        <a:lnTo>
                          <a:pt x="157" y="6844"/>
                        </a:lnTo>
                        <a:lnTo>
                          <a:pt x="109" y="7218"/>
                        </a:lnTo>
                        <a:lnTo>
                          <a:pt x="72" y="7592"/>
                        </a:lnTo>
                        <a:lnTo>
                          <a:pt x="36" y="7965"/>
                        </a:lnTo>
                        <a:lnTo>
                          <a:pt x="24" y="8351"/>
                        </a:lnTo>
                        <a:lnTo>
                          <a:pt x="12" y="8724"/>
                        </a:lnTo>
                        <a:lnTo>
                          <a:pt x="0" y="9098"/>
                        </a:lnTo>
                        <a:lnTo>
                          <a:pt x="12" y="9483"/>
                        </a:lnTo>
                        <a:lnTo>
                          <a:pt x="24" y="9857"/>
                        </a:lnTo>
                        <a:lnTo>
                          <a:pt x="48" y="10231"/>
                        </a:lnTo>
                        <a:lnTo>
                          <a:pt x="72" y="10616"/>
                        </a:lnTo>
                        <a:lnTo>
                          <a:pt x="109" y="10990"/>
                        </a:lnTo>
                        <a:lnTo>
                          <a:pt x="157" y="11363"/>
                        </a:lnTo>
                        <a:lnTo>
                          <a:pt x="217" y="11749"/>
                        </a:lnTo>
                        <a:lnTo>
                          <a:pt x="289" y="12122"/>
                        </a:lnTo>
                        <a:lnTo>
                          <a:pt x="362" y="12496"/>
                        </a:lnTo>
                        <a:lnTo>
                          <a:pt x="446" y="12869"/>
                        </a:lnTo>
                        <a:lnTo>
                          <a:pt x="3555" y="25980"/>
                        </a:lnTo>
                        <a:lnTo>
                          <a:pt x="1241" y="40464"/>
                        </a:lnTo>
                        <a:lnTo>
                          <a:pt x="1326" y="40536"/>
                        </a:lnTo>
                        <a:lnTo>
                          <a:pt x="1639" y="40801"/>
                        </a:lnTo>
                        <a:lnTo>
                          <a:pt x="1976" y="41042"/>
                        </a:lnTo>
                        <a:lnTo>
                          <a:pt x="2314" y="41271"/>
                        </a:lnTo>
                        <a:lnTo>
                          <a:pt x="2675" y="41476"/>
                        </a:lnTo>
                        <a:lnTo>
                          <a:pt x="3037" y="41657"/>
                        </a:lnTo>
                        <a:lnTo>
                          <a:pt x="3410" y="41826"/>
                        </a:lnTo>
                        <a:lnTo>
                          <a:pt x="3784" y="41958"/>
                        </a:lnTo>
                        <a:lnTo>
                          <a:pt x="4169" y="42079"/>
                        </a:lnTo>
                        <a:lnTo>
                          <a:pt x="4567" y="42175"/>
                        </a:lnTo>
                        <a:lnTo>
                          <a:pt x="4965" y="42259"/>
                        </a:lnTo>
                        <a:lnTo>
                          <a:pt x="5374" y="42308"/>
                        </a:lnTo>
                        <a:lnTo>
                          <a:pt x="5772" y="42344"/>
                        </a:lnTo>
                        <a:lnTo>
                          <a:pt x="6182" y="42356"/>
                        </a:lnTo>
                        <a:lnTo>
                          <a:pt x="6592" y="42332"/>
                        </a:lnTo>
                        <a:lnTo>
                          <a:pt x="7001" y="42296"/>
                        </a:lnTo>
                        <a:lnTo>
                          <a:pt x="7411" y="42235"/>
                        </a:lnTo>
                        <a:lnTo>
                          <a:pt x="8749" y="26980"/>
                        </a:lnTo>
                        <a:lnTo>
                          <a:pt x="9182" y="43296"/>
                        </a:lnTo>
                        <a:lnTo>
                          <a:pt x="16195" y="43296"/>
                        </a:lnTo>
                        <a:lnTo>
                          <a:pt x="13641" y="25739"/>
                        </a:lnTo>
                        <a:lnTo>
                          <a:pt x="16762" y="13532"/>
                        </a:lnTo>
                        <a:lnTo>
                          <a:pt x="16918" y="12894"/>
                        </a:lnTo>
                        <a:lnTo>
                          <a:pt x="17039" y="12243"/>
                        </a:lnTo>
                        <a:lnTo>
                          <a:pt x="17135" y="11604"/>
                        </a:lnTo>
                        <a:lnTo>
                          <a:pt x="17208" y="10941"/>
                        </a:lnTo>
                        <a:lnTo>
                          <a:pt x="17256" y="10291"/>
                        </a:lnTo>
                        <a:lnTo>
                          <a:pt x="17268" y="9640"/>
                        </a:lnTo>
                        <a:lnTo>
                          <a:pt x="17268" y="8989"/>
                        </a:lnTo>
                        <a:lnTo>
                          <a:pt x="17232" y="8339"/>
                        </a:lnTo>
                        <a:lnTo>
                          <a:pt x="17171" y="7688"/>
                        </a:lnTo>
                        <a:lnTo>
                          <a:pt x="17087" y="7037"/>
                        </a:lnTo>
                        <a:lnTo>
                          <a:pt x="16979" y="6399"/>
                        </a:lnTo>
                        <a:lnTo>
                          <a:pt x="16834" y="5760"/>
                        </a:lnTo>
                        <a:lnTo>
                          <a:pt x="16677" y="5121"/>
                        </a:lnTo>
                        <a:lnTo>
                          <a:pt x="16485" y="4495"/>
                        </a:lnTo>
                        <a:lnTo>
                          <a:pt x="16268" y="3868"/>
                        </a:lnTo>
                        <a:lnTo>
                          <a:pt x="16027" y="3254"/>
                        </a:lnTo>
                        <a:lnTo>
                          <a:pt x="14689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57"/>
                  <p:cNvSpPr/>
                  <p:nvPr/>
                </p:nvSpPr>
                <p:spPr>
                  <a:xfrm>
                    <a:off x="4426385" y="2875747"/>
                    <a:ext cx="194469" cy="1171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01" h="2833" extrusionOk="0">
                        <a:moveTo>
                          <a:pt x="1" y="1"/>
                        </a:moveTo>
                        <a:lnTo>
                          <a:pt x="4701" y="2832"/>
                        </a:lnTo>
                        <a:lnTo>
                          <a:pt x="4701" y="142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rgbClr val="434343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57"/>
                  <p:cNvSpPr/>
                  <p:nvPr/>
                </p:nvSpPr>
                <p:spPr>
                  <a:xfrm>
                    <a:off x="4620808" y="2851837"/>
                    <a:ext cx="212381" cy="1460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34" h="3531" extrusionOk="0">
                        <a:moveTo>
                          <a:pt x="5134" y="0"/>
                        </a:moveTo>
                        <a:lnTo>
                          <a:pt x="1" y="2001"/>
                        </a:lnTo>
                        <a:lnTo>
                          <a:pt x="25" y="3531"/>
                        </a:lnTo>
                        <a:lnTo>
                          <a:pt x="5134" y="0"/>
                        </a:lnTo>
                        <a:close/>
                      </a:path>
                    </a:pathLst>
                  </a:custGeom>
                  <a:solidFill>
                    <a:srgbClr val="434343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" name="Google Shape;1085;p57"/>
                  <p:cNvSpPr/>
                  <p:nvPr/>
                </p:nvSpPr>
                <p:spPr>
                  <a:xfrm>
                    <a:off x="4686623" y="4372144"/>
                    <a:ext cx="136595" cy="2154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02" h="5207" extrusionOk="0">
                        <a:moveTo>
                          <a:pt x="410" y="1"/>
                        </a:moveTo>
                        <a:lnTo>
                          <a:pt x="554" y="2784"/>
                        </a:lnTo>
                        <a:lnTo>
                          <a:pt x="542" y="2989"/>
                        </a:lnTo>
                        <a:lnTo>
                          <a:pt x="530" y="3194"/>
                        </a:lnTo>
                        <a:lnTo>
                          <a:pt x="482" y="3387"/>
                        </a:lnTo>
                        <a:lnTo>
                          <a:pt x="422" y="3592"/>
                        </a:lnTo>
                        <a:lnTo>
                          <a:pt x="350" y="3772"/>
                        </a:lnTo>
                        <a:lnTo>
                          <a:pt x="253" y="3953"/>
                        </a:lnTo>
                        <a:lnTo>
                          <a:pt x="133" y="4122"/>
                        </a:lnTo>
                        <a:lnTo>
                          <a:pt x="0" y="4279"/>
                        </a:lnTo>
                        <a:lnTo>
                          <a:pt x="121" y="4375"/>
                        </a:lnTo>
                        <a:lnTo>
                          <a:pt x="241" y="4471"/>
                        </a:lnTo>
                        <a:lnTo>
                          <a:pt x="338" y="4580"/>
                        </a:lnTo>
                        <a:lnTo>
                          <a:pt x="434" y="4688"/>
                        </a:lnTo>
                        <a:lnTo>
                          <a:pt x="530" y="4809"/>
                        </a:lnTo>
                        <a:lnTo>
                          <a:pt x="603" y="4941"/>
                        </a:lnTo>
                        <a:lnTo>
                          <a:pt x="675" y="5074"/>
                        </a:lnTo>
                        <a:lnTo>
                          <a:pt x="723" y="5206"/>
                        </a:lnTo>
                        <a:lnTo>
                          <a:pt x="3302" y="5206"/>
                        </a:lnTo>
                        <a:lnTo>
                          <a:pt x="2989" y="3785"/>
                        </a:lnTo>
                        <a:lnTo>
                          <a:pt x="3254" y="1"/>
                        </a:lnTo>
                        <a:close/>
                      </a:path>
                    </a:pathLst>
                  </a:custGeom>
                  <a:solidFill>
                    <a:srgbClr val="F2C9A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" name="Google Shape;1086;p57"/>
                  <p:cNvSpPr/>
                  <p:nvPr/>
                </p:nvSpPr>
                <p:spPr>
                  <a:xfrm>
                    <a:off x="4554498" y="4549110"/>
                    <a:ext cx="282705" cy="997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34" h="2411" extrusionOk="0">
                        <a:moveTo>
                          <a:pt x="3194" y="1"/>
                        </a:moveTo>
                        <a:lnTo>
                          <a:pt x="3134" y="73"/>
                        </a:lnTo>
                        <a:lnTo>
                          <a:pt x="3001" y="205"/>
                        </a:lnTo>
                        <a:lnTo>
                          <a:pt x="2905" y="302"/>
                        </a:lnTo>
                        <a:lnTo>
                          <a:pt x="2796" y="386"/>
                        </a:lnTo>
                        <a:lnTo>
                          <a:pt x="2688" y="458"/>
                        </a:lnTo>
                        <a:lnTo>
                          <a:pt x="2568" y="543"/>
                        </a:lnTo>
                        <a:lnTo>
                          <a:pt x="2447" y="603"/>
                        </a:lnTo>
                        <a:lnTo>
                          <a:pt x="2314" y="663"/>
                        </a:lnTo>
                        <a:lnTo>
                          <a:pt x="2182" y="712"/>
                        </a:lnTo>
                        <a:lnTo>
                          <a:pt x="2049" y="748"/>
                        </a:lnTo>
                        <a:lnTo>
                          <a:pt x="1507" y="880"/>
                        </a:lnTo>
                        <a:lnTo>
                          <a:pt x="1375" y="928"/>
                        </a:lnTo>
                        <a:lnTo>
                          <a:pt x="1242" y="977"/>
                        </a:lnTo>
                        <a:lnTo>
                          <a:pt x="1109" y="1037"/>
                        </a:lnTo>
                        <a:lnTo>
                          <a:pt x="989" y="1097"/>
                        </a:lnTo>
                        <a:lnTo>
                          <a:pt x="868" y="1169"/>
                        </a:lnTo>
                        <a:lnTo>
                          <a:pt x="748" y="1254"/>
                        </a:lnTo>
                        <a:lnTo>
                          <a:pt x="652" y="1338"/>
                        </a:lnTo>
                        <a:lnTo>
                          <a:pt x="543" y="1435"/>
                        </a:lnTo>
                        <a:lnTo>
                          <a:pt x="447" y="1543"/>
                        </a:lnTo>
                        <a:lnTo>
                          <a:pt x="362" y="1651"/>
                        </a:lnTo>
                        <a:lnTo>
                          <a:pt x="278" y="1760"/>
                        </a:lnTo>
                        <a:lnTo>
                          <a:pt x="206" y="1880"/>
                        </a:lnTo>
                        <a:lnTo>
                          <a:pt x="145" y="2001"/>
                        </a:lnTo>
                        <a:lnTo>
                          <a:pt x="85" y="2133"/>
                        </a:lnTo>
                        <a:lnTo>
                          <a:pt x="37" y="2266"/>
                        </a:lnTo>
                        <a:lnTo>
                          <a:pt x="1" y="2411"/>
                        </a:lnTo>
                        <a:lnTo>
                          <a:pt x="6833" y="2411"/>
                        </a:lnTo>
                        <a:lnTo>
                          <a:pt x="6496" y="928"/>
                        </a:lnTo>
                        <a:lnTo>
                          <a:pt x="3917" y="928"/>
                        </a:lnTo>
                        <a:lnTo>
                          <a:pt x="3869" y="796"/>
                        </a:lnTo>
                        <a:lnTo>
                          <a:pt x="3797" y="663"/>
                        </a:lnTo>
                        <a:lnTo>
                          <a:pt x="3724" y="531"/>
                        </a:lnTo>
                        <a:lnTo>
                          <a:pt x="3628" y="410"/>
                        </a:lnTo>
                        <a:lnTo>
                          <a:pt x="3532" y="302"/>
                        </a:lnTo>
                        <a:lnTo>
                          <a:pt x="3435" y="193"/>
                        </a:lnTo>
                        <a:lnTo>
                          <a:pt x="3315" y="97"/>
                        </a:lnTo>
                        <a:lnTo>
                          <a:pt x="31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7" name="Google Shape;1087;p57"/>
                  <p:cNvSpPr/>
                  <p:nvPr/>
                </p:nvSpPr>
                <p:spPr>
                  <a:xfrm>
                    <a:off x="4703542" y="4372144"/>
                    <a:ext cx="117691" cy="324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5" h="785" extrusionOk="0">
                        <a:moveTo>
                          <a:pt x="1" y="1"/>
                        </a:moveTo>
                        <a:lnTo>
                          <a:pt x="49" y="784"/>
                        </a:lnTo>
                        <a:lnTo>
                          <a:pt x="2784" y="784"/>
                        </a:lnTo>
                        <a:lnTo>
                          <a:pt x="2845" y="1"/>
                        </a:lnTo>
                        <a:close/>
                      </a:path>
                    </a:pathLst>
                  </a:custGeom>
                  <a:solidFill>
                    <a:srgbClr val="EBA58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" name="Google Shape;1088;p57"/>
                  <p:cNvSpPr/>
                  <p:nvPr/>
                </p:nvSpPr>
                <p:spPr>
                  <a:xfrm>
                    <a:off x="4618823" y="2983921"/>
                    <a:ext cx="311580" cy="1390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08" extrusionOk="0">
                        <a:moveTo>
                          <a:pt x="49" y="0"/>
                        </a:moveTo>
                        <a:lnTo>
                          <a:pt x="12" y="13"/>
                        </a:lnTo>
                        <a:lnTo>
                          <a:pt x="0" y="49"/>
                        </a:lnTo>
                        <a:lnTo>
                          <a:pt x="0" y="17244"/>
                        </a:lnTo>
                        <a:lnTo>
                          <a:pt x="446" y="33560"/>
                        </a:lnTo>
                        <a:lnTo>
                          <a:pt x="458" y="33596"/>
                        </a:lnTo>
                        <a:lnTo>
                          <a:pt x="482" y="33608"/>
                        </a:lnTo>
                        <a:lnTo>
                          <a:pt x="7495" y="33608"/>
                        </a:lnTo>
                        <a:lnTo>
                          <a:pt x="7520" y="33596"/>
                        </a:lnTo>
                        <a:lnTo>
                          <a:pt x="7532" y="33560"/>
                        </a:lnTo>
                        <a:lnTo>
                          <a:pt x="7520" y="33536"/>
                        </a:lnTo>
                        <a:lnTo>
                          <a:pt x="7495" y="33524"/>
                        </a:lnTo>
                        <a:lnTo>
                          <a:pt x="531" y="33524"/>
                        </a:lnTo>
                        <a:lnTo>
                          <a:pt x="85" y="17244"/>
                        </a:lnTo>
                        <a:lnTo>
                          <a:pt x="85" y="49"/>
                        </a:lnTo>
                        <a:lnTo>
                          <a:pt x="73" y="13"/>
                        </a:lnTo>
                        <a:lnTo>
                          <a:pt x="49" y="0"/>
                        </a:lnTo>
                        <a:close/>
                      </a:path>
                    </a:pathLst>
                  </a:custGeom>
                  <a:solidFill>
                    <a:srgbClr val="422C4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" name="Google Shape;1089;p57"/>
                  <p:cNvSpPr/>
                  <p:nvPr/>
                </p:nvSpPr>
                <p:spPr>
                  <a:xfrm>
                    <a:off x="4458320" y="3601028"/>
                    <a:ext cx="106190" cy="1286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7" h="3110" extrusionOk="0">
                        <a:moveTo>
                          <a:pt x="36" y="0"/>
                        </a:moveTo>
                        <a:lnTo>
                          <a:pt x="12" y="25"/>
                        </a:lnTo>
                        <a:lnTo>
                          <a:pt x="0" y="61"/>
                        </a:lnTo>
                        <a:lnTo>
                          <a:pt x="85" y="290"/>
                        </a:lnTo>
                        <a:lnTo>
                          <a:pt x="181" y="531"/>
                        </a:lnTo>
                        <a:lnTo>
                          <a:pt x="289" y="748"/>
                        </a:lnTo>
                        <a:lnTo>
                          <a:pt x="410" y="976"/>
                        </a:lnTo>
                        <a:lnTo>
                          <a:pt x="530" y="1193"/>
                        </a:lnTo>
                        <a:lnTo>
                          <a:pt x="675" y="1398"/>
                        </a:lnTo>
                        <a:lnTo>
                          <a:pt x="820" y="1603"/>
                        </a:lnTo>
                        <a:lnTo>
                          <a:pt x="976" y="1808"/>
                        </a:lnTo>
                        <a:lnTo>
                          <a:pt x="1133" y="2001"/>
                        </a:lnTo>
                        <a:lnTo>
                          <a:pt x="1314" y="2181"/>
                        </a:lnTo>
                        <a:lnTo>
                          <a:pt x="1494" y="2362"/>
                        </a:lnTo>
                        <a:lnTo>
                          <a:pt x="1675" y="2519"/>
                        </a:lnTo>
                        <a:lnTo>
                          <a:pt x="1868" y="2688"/>
                        </a:lnTo>
                        <a:lnTo>
                          <a:pt x="2073" y="2832"/>
                        </a:lnTo>
                        <a:lnTo>
                          <a:pt x="2278" y="2977"/>
                        </a:lnTo>
                        <a:lnTo>
                          <a:pt x="2495" y="3097"/>
                        </a:lnTo>
                        <a:lnTo>
                          <a:pt x="2519" y="3109"/>
                        </a:lnTo>
                        <a:lnTo>
                          <a:pt x="2543" y="3097"/>
                        </a:lnTo>
                        <a:lnTo>
                          <a:pt x="2555" y="3085"/>
                        </a:lnTo>
                        <a:lnTo>
                          <a:pt x="2567" y="3049"/>
                        </a:lnTo>
                        <a:lnTo>
                          <a:pt x="2543" y="3025"/>
                        </a:lnTo>
                        <a:lnTo>
                          <a:pt x="2326" y="2892"/>
                        </a:lnTo>
                        <a:lnTo>
                          <a:pt x="2121" y="2760"/>
                        </a:lnTo>
                        <a:lnTo>
                          <a:pt x="1928" y="2615"/>
                        </a:lnTo>
                        <a:lnTo>
                          <a:pt x="1735" y="2459"/>
                        </a:lnTo>
                        <a:lnTo>
                          <a:pt x="1555" y="2290"/>
                        </a:lnTo>
                        <a:lnTo>
                          <a:pt x="1374" y="2121"/>
                        </a:lnTo>
                        <a:lnTo>
                          <a:pt x="1205" y="1940"/>
                        </a:lnTo>
                        <a:lnTo>
                          <a:pt x="1036" y="1748"/>
                        </a:lnTo>
                        <a:lnTo>
                          <a:pt x="892" y="1555"/>
                        </a:lnTo>
                        <a:lnTo>
                          <a:pt x="747" y="1350"/>
                        </a:lnTo>
                        <a:lnTo>
                          <a:pt x="615" y="1145"/>
                        </a:lnTo>
                        <a:lnTo>
                          <a:pt x="482" y="928"/>
                        </a:lnTo>
                        <a:lnTo>
                          <a:pt x="374" y="711"/>
                        </a:lnTo>
                        <a:lnTo>
                          <a:pt x="265" y="494"/>
                        </a:lnTo>
                        <a:lnTo>
                          <a:pt x="169" y="266"/>
                        </a:lnTo>
                        <a:lnTo>
                          <a:pt x="85" y="25"/>
                        </a:lnTo>
                        <a:lnTo>
                          <a:pt x="72" y="0"/>
                        </a:lnTo>
                        <a:close/>
                      </a:path>
                    </a:pathLst>
                  </a:custGeom>
                  <a:solidFill>
                    <a:srgbClr val="422C4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" name="Google Shape;1090;p57"/>
                  <p:cNvSpPr/>
                  <p:nvPr/>
                </p:nvSpPr>
                <p:spPr>
                  <a:xfrm>
                    <a:off x="4699570" y="3613976"/>
                    <a:ext cx="54357" cy="693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4" h="1676" extrusionOk="0">
                        <a:moveTo>
                          <a:pt x="1254" y="1"/>
                        </a:moveTo>
                        <a:lnTo>
                          <a:pt x="1230" y="25"/>
                        </a:lnTo>
                        <a:lnTo>
                          <a:pt x="1145" y="266"/>
                        </a:lnTo>
                        <a:lnTo>
                          <a:pt x="1037" y="495"/>
                        </a:lnTo>
                        <a:lnTo>
                          <a:pt x="904" y="712"/>
                        </a:lnTo>
                        <a:lnTo>
                          <a:pt x="760" y="917"/>
                        </a:lnTo>
                        <a:lnTo>
                          <a:pt x="603" y="1109"/>
                        </a:lnTo>
                        <a:lnTo>
                          <a:pt x="422" y="1290"/>
                        </a:lnTo>
                        <a:lnTo>
                          <a:pt x="229" y="1459"/>
                        </a:lnTo>
                        <a:lnTo>
                          <a:pt x="25" y="1591"/>
                        </a:lnTo>
                        <a:lnTo>
                          <a:pt x="0" y="1627"/>
                        </a:lnTo>
                        <a:lnTo>
                          <a:pt x="12" y="1664"/>
                        </a:lnTo>
                        <a:lnTo>
                          <a:pt x="25" y="1676"/>
                        </a:lnTo>
                        <a:lnTo>
                          <a:pt x="73" y="1676"/>
                        </a:lnTo>
                        <a:lnTo>
                          <a:pt x="290" y="1519"/>
                        </a:lnTo>
                        <a:lnTo>
                          <a:pt x="482" y="1350"/>
                        </a:lnTo>
                        <a:lnTo>
                          <a:pt x="663" y="1170"/>
                        </a:lnTo>
                        <a:lnTo>
                          <a:pt x="832" y="965"/>
                        </a:lnTo>
                        <a:lnTo>
                          <a:pt x="989" y="760"/>
                        </a:lnTo>
                        <a:lnTo>
                          <a:pt x="1109" y="531"/>
                        </a:lnTo>
                        <a:lnTo>
                          <a:pt x="1230" y="290"/>
                        </a:lnTo>
                        <a:lnTo>
                          <a:pt x="1314" y="49"/>
                        </a:lnTo>
                        <a:lnTo>
                          <a:pt x="1314" y="13"/>
                        </a:lnTo>
                        <a:lnTo>
                          <a:pt x="1278" y="1"/>
                        </a:lnTo>
                        <a:close/>
                      </a:path>
                    </a:pathLst>
                  </a:custGeom>
                  <a:solidFill>
                    <a:srgbClr val="422C4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" name="Google Shape;1091;p57"/>
                  <p:cNvSpPr/>
                  <p:nvPr/>
                </p:nvSpPr>
                <p:spPr>
                  <a:xfrm>
                    <a:off x="4573940" y="2612076"/>
                    <a:ext cx="48400" cy="30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7279" extrusionOk="0">
                        <a:moveTo>
                          <a:pt x="218" y="0"/>
                        </a:moveTo>
                        <a:lnTo>
                          <a:pt x="194" y="12"/>
                        </a:lnTo>
                        <a:lnTo>
                          <a:pt x="182" y="12"/>
                        </a:lnTo>
                        <a:lnTo>
                          <a:pt x="169" y="36"/>
                        </a:lnTo>
                        <a:lnTo>
                          <a:pt x="169" y="48"/>
                        </a:lnTo>
                        <a:lnTo>
                          <a:pt x="1" y="4350"/>
                        </a:lnTo>
                        <a:lnTo>
                          <a:pt x="1" y="4543"/>
                        </a:lnTo>
                        <a:lnTo>
                          <a:pt x="1" y="4748"/>
                        </a:lnTo>
                        <a:lnTo>
                          <a:pt x="25" y="4953"/>
                        </a:lnTo>
                        <a:lnTo>
                          <a:pt x="49" y="5146"/>
                        </a:lnTo>
                        <a:lnTo>
                          <a:pt x="85" y="5338"/>
                        </a:lnTo>
                        <a:lnTo>
                          <a:pt x="133" y="5531"/>
                        </a:lnTo>
                        <a:lnTo>
                          <a:pt x="194" y="5724"/>
                        </a:lnTo>
                        <a:lnTo>
                          <a:pt x="254" y="5917"/>
                        </a:lnTo>
                        <a:lnTo>
                          <a:pt x="326" y="6097"/>
                        </a:lnTo>
                        <a:lnTo>
                          <a:pt x="411" y="6278"/>
                        </a:lnTo>
                        <a:lnTo>
                          <a:pt x="507" y="6459"/>
                        </a:lnTo>
                        <a:lnTo>
                          <a:pt x="603" y="6628"/>
                        </a:lnTo>
                        <a:lnTo>
                          <a:pt x="712" y="6796"/>
                        </a:lnTo>
                        <a:lnTo>
                          <a:pt x="832" y="6953"/>
                        </a:lnTo>
                        <a:lnTo>
                          <a:pt x="965" y="7110"/>
                        </a:lnTo>
                        <a:lnTo>
                          <a:pt x="1097" y="7266"/>
                        </a:lnTo>
                        <a:lnTo>
                          <a:pt x="1109" y="7266"/>
                        </a:lnTo>
                        <a:lnTo>
                          <a:pt x="1134" y="7278"/>
                        </a:lnTo>
                        <a:lnTo>
                          <a:pt x="1146" y="7266"/>
                        </a:lnTo>
                        <a:lnTo>
                          <a:pt x="1170" y="7254"/>
                        </a:lnTo>
                        <a:lnTo>
                          <a:pt x="1170" y="7230"/>
                        </a:lnTo>
                        <a:lnTo>
                          <a:pt x="1170" y="48"/>
                        </a:lnTo>
                        <a:lnTo>
                          <a:pt x="1158" y="12"/>
                        </a:lnTo>
                        <a:lnTo>
                          <a:pt x="1134" y="0"/>
                        </a:lnTo>
                        <a:lnTo>
                          <a:pt x="1097" y="12"/>
                        </a:lnTo>
                        <a:lnTo>
                          <a:pt x="1085" y="48"/>
                        </a:lnTo>
                        <a:lnTo>
                          <a:pt x="1085" y="7122"/>
                        </a:lnTo>
                        <a:lnTo>
                          <a:pt x="965" y="6977"/>
                        </a:lnTo>
                        <a:lnTo>
                          <a:pt x="844" y="6820"/>
                        </a:lnTo>
                        <a:lnTo>
                          <a:pt x="736" y="6664"/>
                        </a:lnTo>
                        <a:lnTo>
                          <a:pt x="639" y="6507"/>
                        </a:lnTo>
                        <a:lnTo>
                          <a:pt x="543" y="6351"/>
                        </a:lnTo>
                        <a:lnTo>
                          <a:pt x="459" y="6182"/>
                        </a:lnTo>
                        <a:lnTo>
                          <a:pt x="386" y="6001"/>
                        </a:lnTo>
                        <a:lnTo>
                          <a:pt x="314" y="5832"/>
                        </a:lnTo>
                        <a:lnTo>
                          <a:pt x="254" y="5652"/>
                        </a:lnTo>
                        <a:lnTo>
                          <a:pt x="206" y="5471"/>
                        </a:lnTo>
                        <a:lnTo>
                          <a:pt x="169" y="5290"/>
                        </a:lnTo>
                        <a:lnTo>
                          <a:pt x="133" y="5109"/>
                        </a:lnTo>
                        <a:lnTo>
                          <a:pt x="109" y="4917"/>
                        </a:lnTo>
                        <a:lnTo>
                          <a:pt x="97" y="4724"/>
                        </a:lnTo>
                        <a:lnTo>
                          <a:pt x="85" y="4543"/>
                        </a:lnTo>
                        <a:lnTo>
                          <a:pt x="85" y="4350"/>
                        </a:lnTo>
                        <a:lnTo>
                          <a:pt x="254" y="48"/>
                        </a:lnTo>
                        <a:lnTo>
                          <a:pt x="242" y="24"/>
                        </a:lnTo>
                        <a:lnTo>
                          <a:pt x="218" y="0"/>
                        </a:lnTo>
                        <a:close/>
                      </a:path>
                    </a:pathLst>
                  </a:custGeom>
                  <a:solidFill>
                    <a:srgbClr val="422C4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" name="Google Shape;1092;p57"/>
                  <p:cNvSpPr/>
                  <p:nvPr/>
                </p:nvSpPr>
                <p:spPr>
                  <a:xfrm>
                    <a:off x="4313247" y="1316059"/>
                    <a:ext cx="505014" cy="793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8" h="19184" extrusionOk="0">
                        <a:moveTo>
                          <a:pt x="6580" y="0"/>
                        </a:moveTo>
                        <a:lnTo>
                          <a:pt x="6255" y="36"/>
                        </a:lnTo>
                        <a:lnTo>
                          <a:pt x="5941" y="84"/>
                        </a:lnTo>
                        <a:lnTo>
                          <a:pt x="5616" y="169"/>
                        </a:lnTo>
                        <a:lnTo>
                          <a:pt x="5303" y="265"/>
                        </a:lnTo>
                        <a:lnTo>
                          <a:pt x="4989" y="374"/>
                        </a:lnTo>
                        <a:lnTo>
                          <a:pt x="4688" y="506"/>
                        </a:lnTo>
                        <a:lnTo>
                          <a:pt x="4387" y="663"/>
                        </a:lnTo>
                        <a:lnTo>
                          <a:pt x="4098" y="832"/>
                        </a:lnTo>
                        <a:lnTo>
                          <a:pt x="3820" y="1024"/>
                        </a:lnTo>
                        <a:lnTo>
                          <a:pt x="3555" y="1217"/>
                        </a:lnTo>
                        <a:lnTo>
                          <a:pt x="3302" y="1434"/>
                        </a:lnTo>
                        <a:lnTo>
                          <a:pt x="3061" y="1663"/>
                        </a:lnTo>
                        <a:lnTo>
                          <a:pt x="2844" y="1904"/>
                        </a:lnTo>
                        <a:lnTo>
                          <a:pt x="2640" y="2145"/>
                        </a:lnTo>
                        <a:lnTo>
                          <a:pt x="2435" y="2193"/>
                        </a:lnTo>
                        <a:lnTo>
                          <a:pt x="2230" y="2265"/>
                        </a:lnTo>
                        <a:lnTo>
                          <a:pt x="2037" y="2338"/>
                        </a:lnTo>
                        <a:lnTo>
                          <a:pt x="1844" y="2434"/>
                        </a:lnTo>
                        <a:lnTo>
                          <a:pt x="1664" y="2531"/>
                        </a:lnTo>
                        <a:lnTo>
                          <a:pt x="1483" y="2651"/>
                        </a:lnTo>
                        <a:lnTo>
                          <a:pt x="1314" y="2784"/>
                        </a:lnTo>
                        <a:lnTo>
                          <a:pt x="1157" y="2916"/>
                        </a:lnTo>
                        <a:lnTo>
                          <a:pt x="1001" y="3073"/>
                        </a:lnTo>
                        <a:lnTo>
                          <a:pt x="856" y="3229"/>
                        </a:lnTo>
                        <a:lnTo>
                          <a:pt x="724" y="3398"/>
                        </a:lnTo>
                        <a:lnTo>
                          <a:pt x="603" y="3579"/>
                        </a:lnTo>
                        <a:lnTo>
                          <a:pt x="495" y="3760"/>
                        </a:lnTo>
                        <a:lnTo>
                          <a:pt x="386" y="3952"/>
                        </a:lnTo>
                        <a:lnTo>
                          <a:pt x="302" y="4145"/>
                        </a:lnTo>
                        <a:lnTo>
                          <a:pt x="230" y="4338"/>
                        </a:lnTo>
                        <a:lnTo>
                          <a:pt x="157" y="4543"/>
                        </a:lnTo>
                        <a:lnTo>
                          <a:pt x="109" y="4748"/>
                        </a:lnTo>
                        <a:lnTo>
                          <a:pt x="61" y="4965"/>
                        </a:lnTo>
                        <a:lnTo>
                          <a:pt x="37" y="5170"/>
                        </a:lnTo>
                        <a:lnTo>
                          <a:pt x="13" y="5386"/>
                        </a:lnTo>
                        <a:lnTo>
                          <a:pt x="1" y="5591"/>
                        </a:lnTo>
                        <a:lnTo>
                          <a:pt x="1" y="5808"/>
                        </a:lnTo>
                        <a:lnTo>
                          <a:pt x="13" y="6025"/>
                        </a:lnTo>
                        <a:lnTo>
                          <a:pt x="25" y="6230"/>
                        </a:lnTo>
                        <a:lnTo>
                          <a:pt x="61" y="6447"/>
                        </a:lnTo>
                        <a:lnTo>
                          <a:pt x="97" y="6664"/>
                        </a:lnTo>
                        <a:lnTo>
                          <a:pt x="145" y="6869"/>
                        </a:lnTo>
                        <a:lnTo>
                          <a:pt x="193" y="7073"/>
                        </a:lnTo>
                        <a:lnTo>
                          <a:pt x="254" y="7278"/>
                        </a:lnTo>
                        <a:lnTo>
                          <a:pt x="326" y="7483"/>
                        </a:lnTo>
                        <a:lnTo>
                          <a:pt x="410" y="7688"/>
                        </a:lnTo>
                        <a:lnTo>
                          <a:pt x="495" y="7881"/>
                        </a:lnTo>
                        <a:lnTo>
                          <a:pt x="591" y="8062"/>
                        </a:lnTo>
                        <a:lnTo>
                          <a:pt x="700" y="8254"/>
                        </a:lnTo>
                        <a:lnTo>
                          <a:pt x="820" y="8435"/>
                        </a:lnTo>
                        <a:lnTo>
                          <a:pt x="941" y="8604"/>
                        </a:lnTo>
                        <a:lnTo>
                          <a:pt x="1073" y="8785"/>
                        </a:lnTo>
                        <a:lnTo>
                          <a:pt x="1350" y="9110"/>
                        </a:lnTo>
                        <a:lnTo>
                          <a:pt x="1651" y="9435"/>
                        </a:lnTo>
                        <a:lnTo>
                          <a:pt x="1953" y="9736"/>
                        </a:lnTo>
                        <a:lnTo>
                          <a:pt x="2579" y="10339"/>
                        </a:lnTo>
                        <a:lnTo>
                          <a:pt x="1133" y="18304"/>
                        </a:lnTo>
                        <a:lnTo>
                          <a:pt x="1483" y="18316"/>
                        </a:lnTo>
                        <a:lnTo>
                          <a:pt x="1832" y="18328"/>
                        </a:lnTo>
                        <a:lnTo>
                          <a:pt x="2519" y="18364"/>
                        </a:lnTo>
                        <a:lnTo>
                          <a:pt x="3218" y="18425"/>
                        </a:lnTo>
                        <a:lnTo>
                          <a:pt x="3905" y="18509"/>
                        </a:lnTo>
                        <a:lnTo>
                          <a:pt x="4604" y="18593"/>
                        </a:lnTo>
                        <a:lnTo>
                          <a:pt x="5303" y="18702"/>
                        </a:lnTo>
                        <a:lnTo>
                          <a:pt x="6688" y="18895"/>
                        </a:lnTo>
                        <a:lnTo>
                          <a:pt x="7387" y="18991"/>
                        </a:lnTo>
                        <a:lnTo>
                          <a:pt x="8074" y="19063"/>
                        </a:lnTo>
                        <a:lnTo>
                          <a:pt x="8773" y="19123"/>
                        </a:lnTo>
                        <a:lnTo>
                          <a:pt x="9460" y="19172"/>
                        </a:lnTo>
                        <a:lnTo>
                          <a:pt x="9797" y="19184"/>
                        </a:lnTo>
                        <a:lnTo>
                          <a:pt x="10496" y="19184"/>
                        </a:lnTo>
                        <a:lnTo>
                          <a:pt x="10834" y="19172"/>
                        </a:lnTo>
                        <a:lnTo>
                          <a:pt x="11183" y="19148"/>
                        </a:lnTo>
                        <a:lnTo>
                          <a:pt x="11520" y="19123"/>
                        </a:lnTo>
                        <a:lnTo>
                          <a:pt x="11858" y="19075"/>
                        </a:lnTo>
                        <a:lnTo>
                          <a:pt x="12207" y="19027"/>
                        </a:lnTo>
                        <a:lnTo>
                          <a:pt x="11894" y="6893"/>
                        </a:lnTo>
                        <a:lnTo>
                          <a:pt x="11882" y="6375"/>
                        </a:lnTo>
                        <a:lnTo>
                          <a:pt x="11858" y="5856"/>
                        </a:lnTo>
                        <a:lnTo>
                          <a:pt x="11822" y="5326"/>
                        </a:lnTo>
                        <a:lnTo>
                          <a:pt x="11761" y="4808"/>
                        </a:lnTo>
                        <a:lnTo>
                          <a:pt x="11725" y="4555"/>
                        </a:lnTo>
                        <a:lnTo>
                          <a:pt x="11677" y="4302"/>
                        </a:lnTo>
                        <a:lnTo>
                          <a:pt x="11629" y="4049"/>
                        </a:lnTo>
                        <a:lnTo>
                          <a:pt x="11569" y="3796"/>
                        </a:lnTo>
                        <a:lnTo>
                          <a:pt x="11496" y="3543"/>
                        </a:lnTo>
                        <a:lnTo>
                          <a:pt x="11412" y="3302"/>
                        </a:lnTo>
                        <a:lnTo>
                          <a:pt x="11316" y="3061"/>
                        </a:lnTo>
                        <a:lnTo>
                          <a:pt x="11207" y="2832"/>
                        </a:lnTo>
                        <a:lnTo>
                          <a:pt x="11063" y="2543"/>
                        </a:lnTo>
                        <a:lnTo>
                          <a:pt x="10906" y="2278"/>
                        </a:lnTo>
                        <a:lnTo>
                          <a:pt x="10713" y="2012"/>
                        </a:lnTo>
                        <a:lnTo>
                          <a:pt x="10520" y="1759"/>
                        </a:lnTo>
                        <a:lnTo>
                          <a:pt x="10303" y="1530"/>
                        </a:lnTo>
                        <a:lnTo>
                          <a:pt x="10074" y="1314"/>
                        </a:lnTo>
                        <a:lnTo>
                          <a:pt x="9833" y="1097"/>
                        </a:lnTo>
                        <a:lnTo>
                          <a:pt x="9580" y="916"/>
                        </a:lnTo>
                        <a:lnTo>
                          <a:pt x="9315" y="735"/>
                        </a:lnTo>
                        <a:lnTo>
                          <a:pt x="9038" y="578"/>
                        </a:lnTo>
                        <a:lnTo>
                          <a:pt x="8749" y="434"/>
                        </a:lnTo>
                        <a:lnTo>
                          <a:pt x="8460" y="313"/>
                        </a:lnTo>
                        <a:lnTo>
                          <a:pt x="8159" y="205"/>
                        </a:lnTo>
                        <a:lnTo>
                          <a:pt x="7845" y="121"/>
                        </a:lnTo>
                        <a:lnTo>
                          <a:pt x="7544" y="60"/>
                        </a:lnTo>
                        <a:lnTo>
                          <a:pt x="7219" y="24"/>
                        </a:lnTo>
                        <a:lnTo>
                          <a:pt x="6905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" name="Google Shape;1093;p57"/>
                  <p:cNvSpPr/>
                  <p:nvPr/>
                </p:nvSpPr>
                <p:spPr>
                  <a:xfrm>
                    <a:off x="4468290" y="1746230"/>
                    <a:ext cx="259747" cy="317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79" h="7665" extrusionOk="0">
                        <a:moveTo>
                          <a:pt x="3989" y="0"/>
                        </a:moveTo>
                        <a:lnTo>
                          <a:pt x="1820" y="856"/>
                        </a:lnTo>
                        <a:lnTo>
                          <a:pt x="1434" y="4700"/>
                        </a:lnTo>
                        <a:lnTo>
                          <a:pt x="0" y="4386"/>
                        </a:lnTo>
                        <a:lnTo>
                          <a:pt x="0" y="4591"/>
                        </a:lnTo>
                        <a:lnTo>
                          <a:pt x="0" y="4808"/>
                        </a:lnTo>
                        <a:lnTo>
                          <a:pt x="24" y="5013"/>
                        </a:lnTo>
                        <a:lnTo>
                          <a:pt x="60" y="5230"/>
                        </a:lnTo>
                        <a:lnTo>
                          <a:pt x="109" y="5435"/>
                        </a:lnTo>
                        <a:lnTo>
                          <a:pt x="181" y="5640"/>
                        </a:lnTo>
                        <a:lnTo>
                          <a:pt x="253" y="5832"/>
                        </a:lnTo>
                        <a:lnTo>
                          <a:pt x="338" y="6025"/>
                        </a:lnTo>
                        <a:lnTo>
                          <a:pt x="446" y="6218"/>
                        </a:lnTo>
                        <a:lnTo>
                          <a:pt x="554" y="6387"/>
                        </a:lnTo>
                        <a:lnTo>
                          <a:pt x="687" y="6568"/>
                        </a:lnTo>
                        <a:lnTo>
                          <a:pt x="820" y="6724"/>
                        </a:lnTo>
                        <a:lnTo>
                          <a:pt x="964" y="6881"/>
                        </a:lnTo>
                        <a:lnTo>
                          <a:pt x="1133" y="7013"/>
                        </a:lnTo>
                        <a:lnTo>
                          <a:pt x="1290" y="7146"/>
                        </a:lnTo>
                        <a:lnTo>
                          <a:pt x="1470" y="7254"/>
                        </a:lnTo>
                        <a:lnTo>
                          <a:pt x="1699" y="7375"/>
                        </a:lnTo>
                        <a:lnTo>
                          <a:pt x="1928" y="7483"/>
                        </a:lnTo>
                        <a:lnTo>
                          <a:pt x="2169" y="7556"/>
                        </a:lnTo>
                        <a:lnTo>
                          <a:pt x="2422" y="7616"/>
                        </a:lnTo>
                        <a:lnTo>
                          <a:pt x="2675" y="7652"/>
                        </a:lnTo>
                        <a:lnTo>
                          <a:pt x="2928" y="7664"/>
                        </a:lnTo>
                        <a:lnTo>
                          <a:pt x="3181" y="7664"/>
                        </a:lnTo>
                        <a:lnTo>
                          <a:pt x="3434" y="7640"/>
                        </a:lnTo>
                        <a:lnTo>
                          <a:pt x="3688" y="7592"/>
                        </a:lnTo>
                        <a:lnTo>
                          <a:pt x="3929" y="7532"/>
                        </a:lnTo>
                        <a:lnTo>
                          <a:pt x="4170" y="7447"/>
                        </a:lnTo>
                        <a:lnTo>
                          <a:pt x="4398" y="7339"/>
                        </a:lnTo>
                        <a:lnTo>
                          <a:pt x="4627" y="7218"/>
                        </a:lnTo>
                        <a:lnTo>
                          <a:pt x="4832" y="7086"/>
                        </a:lnTo>
                        <a:lnTo>
                          <a:pt x="5037" y="6929"/>
                        </a:lnTo>
                        <a:lnTo>
                          <a:pt x="5218" y="6760"/>
                        </a:lnTo>
                        <a:lnTo>
                          <a:pt x="5338" y="6628"/>
                        </a:lnTo>
                        <a:lnTo>
                          <a:pt x="5447" y="6483"/>
                        </a:lnTo>
                        <a:lnTo>
                          <a:pt x="5555" y="6351"/>
                        </a:lnTo>
                        <a:lnTo>
                          <a:pt x="5652" y="6194"/>
                        </a:lnTo>
                        <a:lnTo>
                          <a:pt x="5736" y="6049"/>
                        </a:lnTo>
                        <a:lnTo>
                          <a:pt x="5820" y="5893"/>
                        </a:lnTo>
                        <a:lnTo>
                          <a:pt x="5893" y="5736"/>
                        </a:lnTo>
                        <a:lnTo>
                          <a:pt x="5953" y="5579"/>
                        </a:lnTo>
                        <a:lnTo>
                          <a:pt x="6073" y="5242"/>
                        </a:lnTo>
                        <a:lnTo>
                          <a:pt x="6158" y="4893"/>
                        </a:lnTo>
                        <a:lnTo>
                          <a:pt x="6230" y="4543"/>
                        </a:lnTo>
                        <a:lnTo>
                          <a:pt x="6278" y="4194"/>
                        </a:lnTo>
                        <a:lnTo>
                          <a:pt x="4627" y="4603"/>
                        </a:lnTo>
                        <a:lnTo>
                          <a:pt x="3989" y="0"/>
                        </a:lnTo>
                        <a:close/>
                      </a:path>
                    </a:pathLst>
                  </a:custGeom>
                  <a:solidFill>
                    <a:srgbClr val="F2C9A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" name="Google Shape;1094;p57"/>
                  <p:cNvSpPr/>
                  <p:nvPr/>
                </p:nvSpPr>
                <p:spPr>
                  <a:xfrm>
                    <a:off x="4534062" y="1746230"/>
                    <a:ext cx="101226" cy="1286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7" h="3110" extrusionOk="0">
                        <a:moveTo>
                          <a:pt x="2399" y="0"/>
                        </a:moveTo>
                        <a:lnTo>
                          <a:pt x="230" y="856"/>
                        </a:lnTo>
                        <a:lnTo>
                          <a:pt x="1" y="3109"/>
                        </a:lnTo>
                        <a:lnTo>
                          <a:pt x="182" y="3073"/>
                        </a:lnTo>
                        <a:lnTo>
                          <a:pt x="338" y="3025"/>
                        </a:lnTo>
                        <a:lnTo>
                          <a:pt x="495" y="2952"/>
                        </a:lnTo>
                        <a:lnTo>
                          <a:pt x="651" y="2856"/>
                        </a:lnTo>
                        <a:lnTo>
                          <a:pt x="784" y="2760"/>
                        </a:lnTo>
                        <a:lnTo>
                          <a:pt x="917" y="2639"/>
                        </a:lnTo>
                        <a:lnTo>
                          <a:pt x="1025" y="2519"/>
                        </a:lnTo>
                        <a:lnTo>
                          <a:pt x="1133" y="2374"/>
                        </a:lnTo>
                        <a:lnTo>
                          <a:pt x="2447" y="350"/>
                        </a:lnTo>
                        <a:lnTo>
                          <a:pt x="2399" y="0"/>
                        </a:lnTo>
                        <a:close/>
                      </a:path>
                    </a:pathLst>
                  </a:custGeom>
                  <a:solidFill>
                    <a:srgbClr val="EBA58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" name="Google Shape;1095;p57"/>
                  <p:cNvSpPr/>
                  <p:nvPr/>
                </p:nvSpPr>
                <p:spPr>
                  <a:xfrm>
                    <a:off x="4115349" y="2273614"/>
                    <a:ext cx="202453" cy="260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4" h="6291" extrusionOk="0">
                        <a:moveTo>
                          <a:pt x="1037" y="0"/>
                        </a:moveTo>
                        <a:lnTo>
                          <a:pt x="61" y="5013"/>
                        </a:lnTo>
                        <a:lnTo>
                          <a:pt x="25" y="5182"/>
                        </a:lnTo>
                        <a:lnTo>
                          <a:pt x="13" y="5338"/>
                        </a:lnTo>
                        <a:lnTo>
                          <a:pt x="1" y="5495"/>
                        </a:lnTo>
                        <a:lnTo>
                          <a:pt x="1" y="5664"/>
                        </a:lnTo>
                        <a:lnTo>
                          <a:pt x="13" y="5820"/>
                        </a:lnTo>
                        <a:lnTo>
                          <a:pt x="25" y="5977"/>
                        </a:lnTo>
                        <a:lnTo>
                          <a:pt x="49" y="6134"/>
                        </a:lnTo>
                        <a:lnTo>
                          <a:pt x="73" y="6290"/>
                        </a:lnTo>
                        <a:lnTo>
                          <a:pt x="4616" y="2217"/>
                        </a:lnTo>
                        <a:lnTo>
                          <a:pt x="4893" y="506"/>
                        </a:lnTo>
                        <a:lnTo>
                          <a:pt x="1037" y="0"/>
                        </a:lnTo>
                        <a:close/>
                      </a:path>
                    </a:pathLst>
                  </a:custGeom>
                  <a:solidFill>
                    <a:srgbClr val="F2C9A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" name="Google Shape;1096;p57"/>
                  <p:cNvSpPr/>
                  <p:nvPr/>
                </p:nvSpPr>
                <p:spPr>
                  <a:xfrm>
                    <a:off x="4156220" y="2273614"/>
                    <a:ext cx="161581" cy="917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6" h="2218" extrusionOk="0">
                        <a:moveTo>
                          <a:pt x="49" y="0"/>
                        </a:moveTo>
                        <a:lnTo>
                          <a:pt x="1" y="289"/>
                        </a:lnTo>
                        <a:lnTo>
                          <a:pt x="3628" y="2217"/>
                        </a:lnTo>
                        <a:lnTo>
                          <a:pt x="3905" y="506"/>
                        </a:lnTo>
                        <a:lnTo>
                          <a:pt x="49" y="0"/>
                        </a:lnTo>
                        <a:close/>
                      </a:path>
                    </a:pathLst>
                  </a:custGeom>
                  <a:solidFill>
                    <a:srgbClr val="EBA58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" name="Google Shape;1097;p57"/>
                  <p:cNvSpPr/>
                  <p:nvPr/>
                </p:nvSpPr>
                <p:spPr>
                  <a:xfrm>
                    <a:off x="4119858" y="1900735"/>
                    <a:ext cx="240304" cy="399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9" h="9653" extrusionOk="0">
                        <a:moveTo>
                          <a:pt x="5206" y="1"/>
                        </a:moveTo>
                        <a:lnTo>
                          <a:pt x="4893" y="13"/>
                        </a:lnTo>
                        <a:lnTo>
                          <a:pt x="4603" y="37"/>
                        </a:lnTo>
                        <a:lnTo>
                          <a:pt x="4314" y="109"/>
                        </a:lnTo>
                        <a:lnTo>
                          <a:pt x="4025" y="194"/>
                        </a:lnTo>
                        <a:lnTo>
                          <a:pt x="3760" y="302"/>
                        </a:lnTo>
                        <a:lnTo>
                          <a:pt x="3495" y="435"/>
                        </a:lnTo>
                        <a:lnTo>
                          <a:pt x="3254" y="603"/>
                        </a:lnTo>
                        <a:lnTo>
                          <a:pt x="3025" y="784"/>
                        </a:lnTo>
                        <a:lnTo>
                          <a:pt x="2808" y="989"/>
                        </a:lnTo>
                        <a:lnTo>
                          <a:pt x="2603" y="1206"/>
                        </a:lnTo>
                        <a:lnTo>
                          <a:pt x="2434" y="1447"/>
                        </a:lnTo>
                        <a:lnTo>
                          <a:pt x="2278" y="1712"/>
                        </a:lnTo>
                        <a:lnTo>
                          <a:pt x="2205" y="1844"/>
                        </a:lnTo>
                        <a:lnTo>
                          <a:pt x="2145" y="1989"/>
                        </a:lnTo>
                        <a:lnTo>
                          <a:pt x="2097" y="2134"/>
                        </a:lnTo>
                        <a:lnTo>
                          <a:pt x="2037" y="2278"/>
                        </a:lnTo>
                        <a:lnTo>
                          <a:pt x="0" y="8894"/>
                        </a:lnTo>
                        <a:lnTo>
                          <a:pt x="5808" y="9653"/>
                        </a:lnTo>
                        <a:lnTo>
                          <a:pt x="5808" y="73"/>
                        </a:lnTo>
                        <a:lnTo>
                          <a:pt x="5664" y="49"/>
                        </a:lnTo>
                        <a:lnTo>
                          <a:pt x="5507" y="25"/>
                        </a:lnTo>
                        <a:lnTo>
                          <a:pt x="5350" y="13"/>
                        </a:lnTo>
                        <a:lnTo>
                          <a:pt x="520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57"/>
                  <p:cNvSpPr/>
                  <p:nvPr/>
                </p:nvSpPr>
                <p:spPr>
                  <a:xfrm>
                    <a:off x="4238994" y="2073234"/>
                    <a:ext cx="121165" cy="226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29" h="5483" extrusionOk="0">
                        <a:moveTo>
                          <a:pt x="2374" y="0"/>
                        </a:moveTo>
                        <a:lnTo>
                          <a:pt x="0" y="5097"/>
                        </a:lnTo>
                        <a:lnTo>
                          <a:pt x="2928" y="5483"/>
                        </a:lnTo>
                        <a:lnTo>
                          <a:pt x="2928" y="0"/>
                        </a:lnTo>
                        <a:close/>
                      </a:path>
                    </a:pathLst>
                  </a:custGeom>
                  <a:solidFill>
                    <a:srgbClr val="BA401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57"/>
                  <p:cNvSpPr/>
                  <p:nvPr/>
                </p:nvSpPr>
                <p:spPr>
                  <a:xfrm>
                    <a:off x="4376042" y="1479540"/>
                    <a:ext cx="270254" cy="3728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3" h="9014" extrusionOk="0">
                        <a:moveTo>
                          <a:pt x="1604" y="0"/>
                        </a:moveTo>
                        <a:lnTo>
                          <a:pt x="1411" y="193"/>
                        </a:lnTo>
                        <a:lnTo>
                          <a:pt x="1242" y="386"/>
                        </a:lnTo>
                        <a:lnTo>
                          <a:pt x="1073" y="591"/>
                        </a:lnTo>
                        <a:lnTo>
                          <a:pt x="917" y="808"/>
                        </a:lnTo>
                        <a:lnTo>
                          <a:pt x="772" y="1025"/>
                        </a:lnTo>
                        <a:lnTo>
                          <a:pt x="652" y="1254"/>
                        </a:lnTo>
                        <a:lnTo>
                          <a:pt x="531" y="1483"/>
                        </a:lnTo>
                        <a:lnTo>
                          <a:pt x="423" y="1712"/>
                        </a:lnTo>
                        <a:lnTo>
                          <a:pt x="326" y="1953"/>
                        </a:lnTo>
                        <a:lnTo>
                          <a:pt x="242" y="2206"/>
                        </a:lnTo>
                        <a:lnTo>
                          <a:pt x="170" y="2459"/>
                        </a:lnTo>
                        <a:lnTo>
                          <a:pt x="109" y="2712"/>
                        </a:lnTo>
                        <a:lnTo>
                          <a:pt x="61" y="2965"/>
                        </a:lnTo>
                        <a:lnTo>
                          <a:pt x="25" y="3230"/>
                        </a:lnTo>
                        <a:lnTo>
                          <a:pt x="13" y="3495"/>
                        </a:lnTo>
                        <a:lnTo>
                          <a:pt x="1" y="3760"/>
                        </a:lnTo>
                        <a:lnTo>
                          <a:pt x="1" y="5664"/>
                        </a:lnTo>
                        <a:lnTo>
                          <a:pt x="13" y="5869"/>
                        </a:lnTo>
                        <a:lnTo>
                          <a:pt x="25" y="6074"/>
                        </a:lnTo>
                        <a:lnTo>
                          <a:pt x="49" y="6291"/>
                        </a:lnTo>
                        <a:lnTo>
                          <a:pt x="73" y="6495"/>
                        </a:lnTo>
                        <a:lnTo>
                          <a:pt x="121" y="6688"/>
                        </a:lnTo>
                        <a:lnTo>
                          <a:pt x="170" y="6893"/>
                        </a:lnTo>
                        <a:lnTo>
                          <a:pt x="230" y="7098"/>
                        </a:lnTo>
                        <a:lnTo>
                          <a:pt x="302" y="7291"/>
                        </a:lnTo>
                        <a:lnTo>
                          <a:pt x="374" y="7484"/>
                        </a:lnTo>
                        <a:lnTo>
                          <a:pt x="471" y="7664"/>
                        </a:lnTo>
                        <a:lnTo>
                          <a:pt x="579" y="7833"/>
                        </a:lnTo>
                        <a:lnTo>
                          <a:pt x="700" y="8002"/>
                        </a:lnTo>
                        <a:lnTo>
                          <a:pt x="832" y="8146"/>
                        </a:lnTo>
                        <a:lnTo>
                          <a:pt x="965" y="8291"/>
                        </a:lnTo>
                        <a:lnTo>
                          <a:pt x="1122" y="8423"/>
                        </a:lnTo>
                        <a:lnTo>
                          <a:pt x="1278" y="8544"/>
                        </a:lnTo>
                        <a:lnTo>
                          <a:pt x="1447" y="8652"/>
                        </a:lnTo>
                        <a:lnTo>
                          <a:pt x="1616" y="8749"/>
                        </a:lnTo>
                        <a:lnTo>
                          <a:pt x="1796" y="8821"/>
                        </a:lnTo>
                        <a:lnTo>
                          <a:pt x="1989" y="8893"/>
                        </a:lnTo>
                        <a:lnTo>
                          <a:pt x="2182" y="8942"/>
                        </a:lnTo>
                        <a:lnTo>
                          <a:pt x="2387" y="8990"/>
                        </a:lnTo>
                        <a:lnTo>
                          <a:pt x="2580" y="9014"/>
                        </a:lnTo>
                        <a:lnTo>
                          <a:pt x="2797" y="9014"/>
                        </a:lnTo>
                        <a:lnTo>
                          <a:pt x="3038" y="9002"/>
                        </a:lnTo>
                        <a:lnTo>
                          <a:pt x="3279" y="8966"/>
                        </a:lnTo>
                        <a:lnTo>
                          <a:pt x="3520" y="8917"/>
                        </a:lnTo>
                        <a:lnTo>
                          <a:pt x="3748" y="8833"/>
                        </a:lnTo>
                        <a:lnTo>
                          <a:pt x="3965" y="8737"/>
                        </a:lnTo>
                        <a:lnTo>
                          <a:pt x="4182" y="8628"/>
                        </a:lnTo>
                        <a:lnTo>
                          <a:pt x="4387" y="8484"/>
                        </a:lnTo>
                        <a:lnTo>
                          <a:pt x="4580" y="8327"/>
                        </a:lnTo>
                        <a:lnTo>
                          <a:pt x="6532" y="6568"/>
                        </a:lnTo>
                        <a:lnTo>
                          <a:pt x="6387" y="6435"/>
                        </a:lnTo>
                        <a:lnTo>
                          <a:pt x="6255" y="6279"/>
                        </a:lnTo>
                        <a:lnTo>
                          <a:pt x="6146" y="6122"/>
                        </a:lnTo>
                        <a:lnTo>
                          <a:pt x="6050" y="5953"/>
                        </a:lnTo>
                        <a:lnTo>
                          <a:pt x="5978" y="5772"/>
                        </a:lnTo>
                        <a:lnTo>
                          <a:pt x="5930" y="5580"/>
                        </a:lnTo>
                        <a:lnTo>
                          <a:pt x="5893" y="5387"/>
                        </a:lnTo>
                        <a:lnTo>
                          <a:pt x="5881" y="5194"/>
                        </a:lnTo>
                        <a:lnTo>
                          <a:pt x="5881" y="4290"/>
                        </a:lnTo>
                        <a:lnTo>
                          <a:pt x="5592" y="4242"/>
                        </a:lnTo>
                        <a:lnTo>
                          <a:pt x="5303" y="4170"/>
                        </a:lnTo>
                        <a:lnTo>
                          <a:pt x="5038" y="4085"/>
                        </a:lnTo>
                        <a:lnTo>
                          <a:pt x="4773" y="3977"/>
                        </a:lnTo>
                        <a:lnTo>
                          <a:pt x="4532" y="3856"/>
                        </a:lnTo>
                        <a:lnTo>
                          <a:pt x="4291" y="3724"/>
                        </a:lnTo>
                        <a:lnTo>
                          <a:pt x="4074" y="3579"/>
                        </a:lnTo>
                        <a:lnTo>
                          <a:pt x="3857" y="3435"/>
                        </a:lnTo>
                        <a:lnTo>
                          <a:pt x="3652" y="3266"/>
                        </a:lnTo>
                        <a:lnTo>
                          <a:pt x="3459" y="3097"/>
                        </a:lnTo>
                        <a:lnTo>
                          <a:pt x="3279" y="2917"/>
                        </a:lnTo>
                        <a:lnTo>
                          <a:pt x="3110" y="2736"/>
                        </a:lnTo>
                        <a:lnTo>
                          <a:pt x="2953" y="2555"/>
                        </a:lnTo>
                        <a:lnTo>
                          <a:pt x="2809" y="2362"/>
                        </a:lnTo>
                        <a:lnTo>
                          <a:pt x="2664" y="2169"/>
                        </a:lnTo>
                        <a:lnTo>
                          <a:pt x="2531" y="1977"/>
                        </a:lnTo>
                        <a:lnTo>
                          <a:pt x="2302" y="1603"/>
                        </a:lnTo>
                        <a:lnTo>
                          <a:pt x="2110" y="1242"/>
                        </a:lnTo>
                        <a:lnTo>
                          <a:pt x="1941" y="904"/>
                        </a:lnTo>
                        <a:lnTo>
                          <a:pt x="1820" y="615"/>
                        </a:lnTo>
                        <a:lnTo>
                          <a:pt x="1724" y="362"/>
                        </a:lnTo>
                        <a:lnTo>
                          <a:pt x="1652" y="169"/>
                        </a:lnTo>
                        <a:lnTo>
                          <a:pt x="1604" y="0"/>
                        </a:lnTo>
                        <a:close/>
                      </a:path>
                    </a:pathLst>
                  </a:custGeom>
                  <a:solidFill>
                    <a:srgbClr val="F2C9A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57"/>
                  <p:cNvSpPr/>
                  <p:nvPr/>
                </p:nvSpPr>
                <p:spPr>
                  <a:xfrm>
                    <a:off x="4632763" y="1652990"/>
                    <a:ext cx="102716" cy="1057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3" h="2556" extrusionOk="0">
                        <a:moveTo>
                          <a:pt x="1386" y="1"/>
                        </a:moveTo>
                        <a:lnTo>
                          <a:pt x="1206" y="25"/>
                        </a:lnTo>
                        <a:lnTo>
                          <a:pt x="1049" y="85"/>
                        </a:lnTo>
                        <a:lnTo>
                          <a:pt x="880" y="158"/>
                        </a:lnTo>
                        <a:lnTo>
                          <a:pt x="736" y="254"/>
                        </a:lnTo>
                        <a:lnTo>
                          <a:pt x="603" y="374"/>
                        </a:lnTo>
                        <a:lnTo>
                          <a:pt x="471" y="495"/>
                        </a:lnTo>
                        <a:lnTo>
                          <a:pt x="362" y="640"/>
                        </a:lnTo>
                        <a:lnTo>
                          <a:pt x="278" y="796"/>
                        </a:lnTo>
                        <a:lnTo>
                          <a:pt x="206" y="965"/>
                        </a:lnTo>
                        <a:lnTo>
                          <a:pt x="133" y="1134"/>
                        </a:lnTo>
                        <a:lnTo>
                          <a:pt x="85" y="1314"/>
                        </a:lnTo>
                        <a:lnTo>
                          <a:pt x="49" y="1507"/>
                        </a:lnTo>
                        <a:lnTo>
                          <a:pt x="25" y="1700"/>
                        </a:lnTo>
                        <a:lnTo>
                          <a:pt x="13" y="1881"/>
                        </a:lnTo>
                        <a:lnTo>
                          <a:pt x="1" y="2073"/>
                        </a:lnTo>
                        <a:lnTo>
                          <a:pt x="13" y="2254"/>
                        </a:lnTo>
                        <a:lnTo>
                          <a:pt x="85" y="2314"/>
                        </a:lnTo>
                        <a:lnTo>
                          <a:pt x="169" y="2375"/>
                        </a:lnTo>
                        <a:lnTo>
                          <a:pt x="266" y="2435"/>
                        </a:lnTo>
                        <a:lnTo>
                          <a:pt x="362" y="2483"/>
                        </a:lnTo>
                        <a:lnTo>
                          <a:pt x="471" y="2519"/>
                        </a:lnTo>
                        <a:lnTo>
                          <a:pt x="567" y="2543"/>
                        </a:lnTo>
                        <a:lnTo>
                          <a:pt x="676" y="2555"/>
                        </a:lnTo>
                        <a:lnTo>
                          <a:pt x="772" y="2543"/>
                        </a:lnTo>
                        <a:lnTo>
                          <a:pt x="856" y="2531"/>
                        </a:lnTo>
                        <a:lnTo>
                          <a:pt x="953" y="2507"/>
                        </a:lnTo>
                        <a:lnTo>
                          <a:pt x="1121" y="2435"/>
                        </a:lnTo>
                        <a:lnTo>
                          <a:pt x="1302" y="2351"/>
                        </a:lnTo>
                        <a:lnTo>
                          <a:pt x="1459" y="2254"/>
                        </a:lnTo>
                        <a:lnTo>
                          <a:pt x="1676" y="2134"/>
                        </a:lnTo>
                        <a:lnTo>
                          <a:pt x="1868" y="1989"/>
                        </a:lnTo>
                        <a:lnTo>
                          <a:pt x="2061" y="1832"/>
                        </a:lnTo>
                        <a:lnTo>
                          <a:pt x="2146" y="1748"/>
                        </a:lnTo>
                        <a:lnTo>
                          <a:pt x="2218" y="1652"/>
                        </a:lnTo>
                        <a:lnTo>
                          <a:pt x="2290" y="1543"/>
                        </a:lnTo>
                        <a:lnTo>
                          <a:pt x="2350" y="1447"/>
                        </a:lnTo>
                        <a:lnTo>
                          <a:pt x="2399" y="1326"/>
                        </a:lnTo>
                        <a:lnTo>
                          <a:pt x="2447" y="1218"/>
                        </a:lnTo>
                        <a:lnTo>
                          <a:pt x="2471" y="1097"/>
                        </a:lnTo>
                        <a:lnTo>
                          <a:pt x="2483" y="977"/>
                        </a:lnTo>
                        <a:lnTo>
                          <a:pt x="2483" y="856"/>
                        </a:lnTo>
                        <a:lnTo>
                          <a:pt x="2471" y="736"/>
                        </a:lnTo>
                        <a:lnTo>
                          <a:pt x="2447" y="652"/>
                        </a:lnTo>
                        <a:lnTo>
                          <a:pt x="2411" y="567"/>
                        </a:lnTo>
                        <a:lnTo>
                          <a:pt x="2363" y="495"/>
                        </a:lnTo>
                        <a:lnTo>
                          <a:pt x="2314" y="423"/>
                        </a:lnTo>
                        <a:lnTo>
                          <a:pt x="2266" y="350"/>
                        </a:lnTo>
                        <a:lnTo>
                          <a:pt x="2206" y="290"/>
                        </a:lnTo>
                        <a:lnTo>
                          <a:pt x="2134" y="230"/>
                        </a:lnTo>
                        <a:lnTo>
                          <a:pt x="2061" y="182"/>
                        </a:lnTo>
                        <a:lnTo>
                          <a:pt x="1905" y="97"/>
                        </a:lnTo>
                        <a:lnTo>
                          <a:pt x="1736" y="37"/>
                        </a:lnTo>
                        <a:lnTo>
                          <a:pt x="1652" y="13"/>
                        </a:lnTo>
                        <a:lnTo>
                          <a:pt x="1567" y="1"/>
                        </a:lnTo>
                        <a:close/>
                      </a:path>
                    </a:pathLst>
                  </a:custGeom>
                  <a:solidFill>
                    <a:srgbClr val="F2C9A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57"/>
                  <p:cNvSpPr/>
                  <p:nvPr/>
                </p:nvSpPr>
                <p:spPr>
                  <a:xfrm>
                    <a:off x="4647738" y="1667468"/>
                    <a:ext cx="73303" cy="762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" h="1844" extrusionOk="0">
                        <a:moveTo>
                          <a:pt x="1049" y="0"/>
                        </a:moveTo>
                        <a:lnTo>
                          <a:pt x="928" y="24"/>
                        </a:lnTo>
                        <a:lnTo>
                          <a:pt x="808" y="61"/>
                        </a:lnTo>
                        <a:lnTo>
                          <a:pt x="699" y="121"/>
                        </a:lnTo>
                        <a:lnTo>
                          <a:pt x="591" y="193"/>
                        </a:lnTo>
                        <a:lnTo>
                          <a:pt x="482" y="277"/>
                        </a:lnTo>
                        <a:lnTo>
                          <a:pt x="386" y="374"/>
                        </a:lnTo>
                        <a:lnTo>
                          <a:pt x="301" y="482"/>
                        </a:lnTo>
                        <a:lnTo>
                          <a:pt x="229" y="615"/>
                        </a:lnTo>
                        <a:lnTo>
                          <a:pt x="169" y="723"/>
                        </a:lnTo>
                        <a:lnTo>
                          <a:pt x="121" y="856"/>
                        </a:lnTo>
                        <a:lnTo>
                          <a:pt x="85" y="988"/>
                        </a:lnTo>
                        <a:lnTo>
                          <a:pt x="48" y="1133"/>
                        </a:lnTo>
                        <a:lnTo>
                          <a:pt x="24" y="1278"/>
                        </a:lnTo>
                        <a:lnTo>
                          <a:pt x="12" y="1434"/>
                        </a:lnTo>
                        <a:lnTo>
                          <a:pt x="0" y="1579"/>
                        </a:lnTo>
                        <a:lnTo>
                          <a:pt x="0" y="1736"/>
                        </a:lnTo>
                        <a:lnTo>
                          <a:pt x="73" y="1772"/>
                        </a:lnTo>
                        <a:lnTo>
                          <a:pt x="157" y="1808"/>
                        </a:lnTo>
                        <a:lnTo>
                          <a:pt x="241" y="1832"/>
                        </a:lnTo>
                        <a:lnTo>
                          <a:pt x="326" y="1844"/>
                        </a:lnTo>
                        <a:lnTo>
                          <a:pt x="350" y="1844"/>
                        </a:lnTo>
                        <a:lnTo>
                          <a:pt x="494" y="1808"/>
                        </a:lnTo>
                        <a:lnTo>
                          <a:pt x="639" y="1760"/>
                        </a:lnTo>
                        <a:lnTo>
                          <a:pt x="783" y="1687"/>
                        </a:lnTo>
                        <a:lnTo>
                          <a:pt x="916" y="1603"/>
                        </a:lnTo>
                        <a:lnTo>
                          <a:pt x="1097" y="1495"/>
                        </a:lnTo>
                        <a:lnTo>
                          <a:pt x="1265" y="1374"/>
                        </a:lnTo>
                        <a:lnTo>
                          <a:pt x="1434" y="1241"/>
                        </a:lnTo>
                        <a:lnTo>
                          <a:pt x="1506" y="1157"/>
                        </a:lnTo>
                        <a:lnTo>
                          <a:pt x="1579" y="1085"/>
                        </a:lnTo>
                        <a:lnTo>
                          <a:pt x="1627" y="1000"/>
                        </a:lnTo>
                        <a:lnTo>
                          <a:pt x="1675" y="928"/>
                        </a:lnTo>
                        <a:lnTo>
                          <a:pt x="1711" y="844"/>
                        </a:lnTo>
                        <a:lnTo>
                          <a:pt x="1735" y="772"/>
                        </a:lnTo>
                        <a:lnTo>
                          <a:pt x="1760" y="687"/>
                        </a:lnTo>
                        <a:lnTo>
                          <a:pt x="1772" y="615"/>
                        </a:lnTo>
                        <a:lnTo>
                          <a:pt x="1772" y="531"/>
                        </a:lnTo>
                        <a:lnTo>
                          <a:pt x="1760" y="458"/>
                        </a:lnTo>
                        <a:lnTo>
                          <a:pt x="1723" y="374"/>
                        </a:lnTo>
                        <a:lnTo>
                          <a:pt x="1675" y="277"/>
                        </a:lnTo>
                        <a:lnTo>
                          <a:pt x="1603" y="205"/>
                        </a:lnTo>
                        <a:lnTo>
                          <a:pt x="1519" y="133"/>
                        </a:lnTo>
                        <a:lnTo>
                          <a:pt x="1434" y="85"/>
                        </a:lnTo>
                        <a:lnTo>
                          <a:pt x="1326" y="36"/>
                        </a:lnTo>
                        <a:lnTo>
                          <a:pt x="1217" y="12"/>
                        </a:lnTo>
                        <a:lnTo>
                          <a:pt x="1109" y="0"/>
                        </a:lnTo>
                        <a:close/>
                      </a:path>
                    </a:pathLst>
                  </a:custGeom>
                  <a:solidFill>
                    <a:srgbClr val="EBA58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57"/>
                  <p:cNvSpPr/>
                  <p:nvPr/>
                </p:nvSpPr>
                <p:spPr>
                  <a:xfrm>
                    <a:off x="4278872" y="1898749"/>
                    <a:ext cx="543362" cy="682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35" h="16498" extrusionOk="0">
                        <a:moveTo>
                          <a:pt x="12809" y="1"/>
                        </a:moveTo>
                        <a:lnTo>
                          <a:pt x="10857" y="507"/>
                        </a:lnTo>
                        <a:lnTo>
                          <a:pt x="10809" y="856"/>
                        </a:lnTo>
                        <a:lnTo>
                          <a:pt x="10737" y="1206"/>
                        </a:lnTo>
                        <a:lnTo>
                          <a:pt x="10652" y="1555"/>
                        </a:lnTo>
                        <a:lnTo>
                          <a:pt x="10532" y="1892"/>
                        </a:lnTo>
                        <a:lnTo>
                          <a:pt x="10472" y="2049"/>
                        </a:lnTo>
                        <a:lnTo>
                          <a:pt x="10399" y="2206"/>
                        </a:lnTo>
                        <a:lnTo>
                          <a:pt x="10315" y="2362"/>
                        </a:lnTo>
                        <a:lnTo>
                          <a:pt x="10231" y="2507"/>
                        </a:lnTo>
                        <a:lnTo>
                          <a:pt x="10134" y="2664"/>
                        </a:lnTo>
                        <a:lnTo>
                          <a:pt x="10026" y="2796"/>
                        </a:lnTo>
                        <a:lnTo>
                          <a:pt x="9917" y="2941"/>
                        </a:lnTo>
                        <a:lnTo>
                          <a:pt x="9797" y="3073"/>
                        </a:lnTo>
                        <a:lnTo>
                          <a:pt x="9616" y="3242"/>
                        </a:lnTo>
                        <a:lnTo>
                          <a:pt x="9411" y="3399"/>
                        </a:lnTo>
                        <a:lnTo>
                          <a:pt x="9206" y="3531"/>
                        </a:lnTo>
                        <a:lnTo>
                          <a:pt x="8977" y="3652"/>
                        </a:lnTo>
                        <a:lnTo>
                          <a:pt x="8749" y="3760"/>
                        </a:lnTo>
                        <a:lnTo>
                          <a:pt x="8508" y="3845"/>
                        </a:lnTo>
                        <a:lnTo>
                          <a:pt x="8267" y="3905"/>
                        </a:lnTo>
                        <a:lnTo>
                          <a:pt x="8013" y="3953"/>
                        </a:lnTo>
                        <a:lnTo>
                          <a:pt x="7760" y="3977"/>
                        </a:lnTo>
                        <a:lnTo>
                          <a:pt x="7507" y="3977"/>
                        </a:lnTo>
                        <a:lnTo>
                          <a:pt x="7254" y="3965"/>
                        </a:lnTo>
                        <a:lnTo>
                          <a:pt x="7001" y="3929"/>
                        </a:lnTo>
                        <a:lnTo>
                          <a:pt x="6748" y="3869"/>
                        </a:lnTo>
                        <a:lnTo>
                          <a:pt x="6507" y="3796"/>
                        </a:lnTo>
                        <a:lnTo>
                          <a:pt x="6278" y="3688"/>
                        </a:lnTo>
                        <a:lnTo>
                          <a:pt x="6049" y="3567"/>
                        </a:lnTo>
                        <a:lnTo>
                          <a:pt x="5869" y="3459"/>
                        </a:lnTo>
                        <a:lnTo>
                          <a:pt x="5712" y="3326"/>
                        </a:lnTo>
                        <a:lnTo>
                          <a:pt x="5543" y="3194"/>
                        </a:lnTo>
                        <a:lnTo>
                          <a:pt x="5399" y="3037"/>
                        </a:lnTo>
                        <a:lnTo>
                          <a:pt x="5266" y="2881"/>
                        </a:lnTo>
                        <a:lnTo>
                          <a:pt x="5133" y="2700"/>
                        </a:lnTo>
                        <a:lnTo>
                          <a:pt x="5025" y="2531"/>
                        </a:lnTo>
                        <a:lnTo>
                          <a:pt x="4917" y="2338"/>
                        </a:lnTo>
                        <a:lnTo>
                          <a:pt x="4832" y="2145"/>
                        </a:lnTo>
                        <a:lnTo>
                          <a:pt x="4760" y="1953"/>
                        </a:lnTo>
                        <a:lnTo>
                          <a:pt x="4688" y="1748"/>
                        </a:lnTo>
                        <a:lnTo>
                          <a:pt x="4639" y="1543"/>
                        </a:lnTo>
                        <a:lnTo>
                          <a:pt x="4603" y="1326"/>
                        </a:lnTo>
                        <a:lnTo>
                          <a:pt x="4579" y="1121"/>
                        </a:lnTo>
                        <a:lnTo>
                          <a:pt x="4579" y="904"/>
                        </a:lnTo>
                        <a:lnTo>
                          <a:pt x="4579" y="699"/>
                        </a:lnTo>
                        <a:lnTo>
                          <a:pt x="1964" y="121"/>
                        </a:lnTo>
                        <a:lnTo>
                          <a:pt x="1205" y="5797"/>
                        </a:lnTo>
                        <a:lnTo>
                          <a:pt x="217" y="8303"/>
                        </a:lnTo>
                        <a:lnTo>
                          <a:pt x="121" y="8556"/>
                        </a:lnTo>
                        <a:lnTo>
                          <a:pt x="60" y="8821"/>
                        </a:lnTo>
                        <a:lnTo>
                          <a:pt x="24" y="9086"/>
                        </a:lnTo>
                        <a:lnTo>
                          <a:pt x="0" y="9351"/>
                        </a:lnTo>
                        <a:lnTo>
                          <a:pt x="12" y="9616"/>
                        </a:lnTo>
                        <a:lnTo>
                          <a:pt x="36" y="9870"/>
                        </a:lnTo>
                        <a:lnTo>
                          <a:pt x="85" y="10123"/>
                        </a:lnTo>
                        <a:lnTo>
                          <a:pt x="169" y="10376"/>
                        </a:lnTo>
                        <a:lnTo>
                          <a:pt x="253" y="10617"/>
                        </a:lnTo>
                        <a:lnTo>
                          <a:pt x="374" y="10846"/>
                        </a:lnTo>
                        <a:lnTo>
                          <a:pt x="506" y="11075"/>
                        </a:lnTo>
                        <a:lnTo>
                          <a:pt x="663" y="11279"/>
                        </a:lnTo>
                        <a:lnTo>
                          <a:pt x="832" y="11484"/>
                        </a:lnTo>
                        <a:lnTo>
                          <a:pt x="1024" y="11665"/>
                        </a:lnTo>
                        <a:lnTo>
                          <a:pt x="1241" y="11834"/>
                        </a:lnTo>
                        <a:lnTo>
                          <a:pt x="1458" y="11978"/>
                        </a:lnTo>
                        <a:lnTo>
                          <a:pt x="1567" y="12063"/>
                        </a:lnTo>
                        <a:lnTo>
                          <a:pt x="1663" y="12147"/>
                        </a:lnTo>
                        <a:lnTo>
                          <a:pt x="1747" y="12231"/>
                        </a:lnTo>
                        <a:lnTo>
                          <a:pt x="1820" y="12340"/>
                        </a:lnTo>
                        <a:lnTo>
                          <a:pt x="1880" y="12448"/>
                        </a:lnTo>
                        <a:lnTo>
                          <a:pt x="1928" y="12569"/>
                        </a:lnTo>
                        <a:lnTo>
                          <a:pt x="1964" y="12689"/>
                        </a:lnTo>
                        <a:lnTo>
                          <a:pt x="1976" y="12822"/>
                        </a:lnTo>
                        <a:lnTo>
                          <a:pt x="2229" y="16497"/>
                        </a:lnTo>
                        <a:lnTo>
                          <a:pt x="13135" y="16497"/>
                        </a:lnTo>
                        <a:lnTo>
                          <a:pt x="1280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57"/>
                  <p:cNvSpPr/>
                  <p:nvPr/>
                </p:nvSpPr>
                <p:spPr>
                  <a:xfrm>
                    <a:off x="4285821" y="1996954"/>
                    <a:ext cx="63375" cy="2472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2" h="5978" extrusionOk="0">
                        <a:moveTo>
                          <a:pt x="1459" y="0"/>
                        </a:moveTo>
                        <a:lnTo>
                          <a:pt x="1447" y="25"/>
                        </a:lnTo>
                        <a:lnTo>
                          <a:pt x="1447" y="37"/>
                        </a:lnTo>
                        <a:lnTo>
                          <a:pt x="989" y="3411"/>
                        </a:lnTo>
                        <a:lnTo>
                          <a:pt x="1" y="5917"/>
                        </a:lnTo>
                        <a:lnTo>
                          <a:pt x="1" y="5953"/>
                        </a:lnTo>
                        <a:lnTo>
                          <a:pt x="25" y="5965"/>
                        </a:lnTo>
                        <a:lnTo>
                          <a:pt x="49" y="5977"/>
                        </a:lnTo>
                        <a:lnTo>
                          <a:pt x="73" y="5965"/>
                        </a:lnTo>
                        <a:lnTo>
                          <a:pt x="85" y="5941"/>
                        </a:lnTo>
                        <a:lnTo>
                          <a:pt x="1073" y="3435"/>
                        </a:lnTo>
                        <a:lnTo>
                          <a:pt x="1531" y="49"/>
                        </a:lnTo>
                        <a:lnTo>
                          <a:pt x="1519" y="12"/>
                        </a:lnTo>
                        <a:lnTo>
                          <a:pt x="149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57"/>
                  <p:cNvSpPr/>
                  <p:nvPr/>
                </p:nvSpPr>
                <p:spPr>
                  <a:xfrm>
                    <a:off x="4118369" y="2205318"/>
                    <a:ext cx="418763" cy="426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123" h="10316" extrusionOk="0">
                        <a:moveTo>
                          <a:pt x="8845" y="0"/>
                        </a:moveTo>
                        <a:lnTo>
                          <a:pt x="6302" y="2290"/>
                        </a:lnTo>
                        <a:lnTo>
                          <a:pt x="5676" y="2844"/>
                        </a:lnTo>
                        <a:lnTo>
                          <a:pt x="4543" y="3868"/>
                        </a:lnTo>
                        <a:lnTo>
                          <a:pt x="0" y="7941"/>
                        </a:lnTo>
                        <a:lnTo>
                          <a:pt x="48" y="8110"/>
                        </a:lnTo>
                        <a:lnTo>
                          <a:pt x="109" y="8279"/>
                        </a:lnTo>
                        <a:lnTo>
                          <a:pt x="169" y="8447"/>
                        </a:lnTo>
                        <a:lnTo>
                          <a:pt x="241" y="8604"/>
                        </a:lnTo>
                        <a:lnTo>
                          <a:pt x="325" y="8761"/>
                        </a:lnTo>
                        <a:lnTo>
                          <a:pt x="422" y="8917"/>
                        </a:lnTo>
                        <a:lnTo>
                          <a:pt x="518" y="9062"/>
                        </a:lnTo>
                        <a:lnTo>
                          <a:pt x="627" y="9194"/>
                        </a:lnTo>
                        <a:lnTo>
                          <a:pt x="747" y="9339"/>
                        </a:lnTo>
                        <a:lnTo>
                          <a:pt x="868" y="9460"/>
                        </a:lnTo>
                        <a:lnTo>
                          <a:pt x="1000" y="9580"/>
                        </a:lnTo>
                        <a:lnTo>
                          <a:pt x="1145" y="9689"/>
                        </a:lnTo>
                        <a:lnTo>
                          <a:pt x="1289" y="9797"/>
                        </a:lnTo>
                        <a:lnTo>
                          <a:pt x="1446" y="9893"/>
                        </a:lnTo>
                        <a:lnTo>
                          <a:pt x="1603" y="9978"/>
                        </a:lnTo>
                        <a:lnTo>
                          <a:pt x="1771" y="10062"/>
                        </a:lnTo>
                        <a:lnTo>
                          <a:pt x="2024" y="10158"/>
                        </a:lnTo>
                        <a:lnTo>
                          <a:pt x="2290" y="10231"/>
                        </a:lnTo>
                        <a:lnTo>
                          <a:pt x="2555" y="10279"/>
                        </a:lnTo>
                        <a:lnTo>
                          <a:pt x="2820" y="10303"/>
                        </a:lnTo>
                        <a:lnTo>
                          <a:pt x="3085" y="10315"/>
                        </a:lnTo>
                        <a:lnTo>
                          <a:pt x="3338" y="10291"/>
                        </a:lnTo>
                        <a:lnTo>
                          <a:pt x="3603" y="10255"/>
                        </a:lnTo>
                        <a:lnTo>
                          <a:pt x="3856" y="10183"/>
                        </a:lnTo>
                        <a:lnTo>
                          <a:pt x="4097" y="10098"/>
                        </a:lnTo>
                        <a:lnTo>
                          <a:pt x="4338" y="9990"/>
                        </a:lnTo>
                        <a:lnTo>
                          <a:pt x="4567" y="9869"/>
                        </a:lnTo>
                        <a:lnTo>
                          <a:pt x="4796" y="9725"/>
                        </a:lnTo>
                        <a:lnTo>
                          <a:pt x="5001" y="9556"/>
                        </a:lnTo>
                        <a:lnTo>
                          <a:pt x="5194" y="9375"/>
                        </a:lnTo>
                        <a:lnTo>
                          <a:pt x="5374" y="9170"/>
                        </a:lnTo>
                        <a:lnTo>
                          <a:pt x="5531" y="8941"/>
                        </a:lnTo>
                        <a:lnTo>
                          <a:pt x="10122" y="2037"/>
                        </a:lnTo>
                        <a:lnTo>
                          <a:pt x="8845" y="0"/>
                        </a:lnTo>
                        <a:close/>
                      </a:path>
                    </a:pathLst>
                  </a:custGeom>
                  <a:solidFill>
                    <a:srgbClr val="F2C9A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57"/>
                  <p:cNvSpPr/>
                  <p:nvPr/>
                </p:nvSpPr>
                <p:spPr>
                  <a:xfrm>
                    <a:off x="4475239" y="2205318"/>
                    <a:ext cx="61886" cy="124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6" h="3001" extrusionOk="0">
                        <a:moveTo>
                          <a:pt x="218" y="0"/>
                        </a:moveTo>
                        <a:lnTo>
                          <a:pt x="1" y="193"/>
                        </a:lnTo>
                        <a:lnTo>
                          <a:pt x="856" y="3001"/>
                        </a:lnTo>
                        <a:lnTo>
                          <a:pt x="1495" y="2037"/>
                        </a:lnTo>
                        <a:lnTo>
                          <a:pt x="218" y="0"/>
                        </a:lnTo>
                        <a:close/>
                      </a:path>
                    </a:pathLst>
                  </a:custGeom>
                  <a:solidFill>
                    <a:srgbClr val="EBA58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57"/>
                  <p:cNvSpPr/>
                  <p:nvPr/>
                </p:nvSpPr>
                <p:spPr>
                  <a:xfrm>
                    <a:off x="4175165" y="2244699"/>
                    <a:ext cx="264752" cy="23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00" h="5761" extrusionOk="0">
                        <a:moveTo>
                          <a:pt x="6363" y="0"/>
                        </a:moveTo>
                        <a:lnTo>
                          <a:pt x="6327" y="12"/>
                        </a:lnTo>
                        <a:lnTo>
                          <a:pt x="13" y="5688"/>
                        </a:lnTo>
                        <a:lnTo>
                          <a:pt x="1" y="5712"/>
                        </a:lnTo>
                        <a:lnTo>
                          <a:pt x="13" y="5748"/>
                        </a:lnTo>
                        <a:lnTo>
                          <a:pt x="25" y="5760"/>
                        </a:lnTo>
                        <a:lnTo>
                          <a:pt x="49" y="5760"/>
                        </a:lnTo>
                        <a:lnTo>
                          <a:pt x="73" y="5748"/>
                        </a:lnTo>
                        <a:lnTo>
                          <a:pt x="6387" y="85"/>
                        </a:lnTo>
                        <a:lnTo>
                          <a:pt x="6399" y="48"/>
                        </a:lnTo>
                        <a:lnTo>
                          <a:pt x="6387" y="24"/>
                        </a:lnTo>
                        <a:lnTo>
                          <a:pt x="636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" name="Google Shape;1107;p57"/>
                  <p:cNvSpPr/>
                  <p:nvPr/>
                </p:nvSpPr>
                <p:spPr>
                  <a:xfrm>
                    <a:off x="4808737" y="1894282"/>
                    <a:ext cx="224336" cy="412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3" h="9978" extrusionOk="0">
                        <a:moveTo>
                          <a:pt x="784" y="0"/>
                        </a:moveTo>
                        <a:lnTo>
                          <a:pt x="591" y="12"/>
                        </a:lnTo>
                        <a:lnTo>
                          <a:pt x="398" y="36"/>
                        </a:lnTo>
                        <a:lnTo>
                          <a:pt x="205" y="72"/>
                        </a:lnTo>
                        <a:lnTo>
                          <a:pt x="0" y="109"/>
                        </a:lnTo>
                        <a:lnTo>
                          <a:pt x="205" y="9978"/>
                        </a:lnTo>
                        <a:lnTo>
                          <a:pt x="5423" y="9182"/>
                        </a:lnTo>
                        <a:lnTo>
                          <a:pt x="4507" y="3109"/>
                        </a:lnTo>
                        <a:lnTo>
                          <a:pt x="4471" y="2904"/>
                        </a:lnTo>
                        <a:lnTo>
                          <a:pt x="4435" y="2711"/>
                        </a:lnTo>
                        <a:lnTo>
                          <a:pt x="4375" y="2531"/>
                        </a:lnTo>
                        <a:lnTo>
                          <a:pt x="4314" y="2338"/>
                        </a:lnTo>
                        <a:lnTo>
                          <a:pt x="4230" y="2169"/>
                        </a:lnTo>
                        <a:lnTo>
                          <a:pt x="4158" y="1988"/>
                        </a:lnTo>
                        <a:lnTo>
                          <a:pt x="4061" y="1820"/>
                        </a:lnTo>
                        <a:lnTo>
                          <a:pt x="3965" y="1663"/>
                        </a:lnTo>
                        <a:lnTo>
                          <a:pt x="3856" y="1506"/>
                        </a:lnTo>
                        <a:lnTo>
                          <a:pt x="3748" y="1362"/>
                        </a:lnTo>
                        <a:lnTo>
                          <a:pt x="3627" y="1217"/>
                        </a:lnTo>
                        <a:lnTo>
                          <a:pt x="3495" y="1085"/>
                        </a:lnTo>
                        <a:lnTo>
                          <a:pt x="3362" y="952"/>
                        </a:lnTo>
                        <a:lnTo>
                          <a:pt x="3218" y="832"/>
                        </a:lnTo>
                        <a:lnTo>
                          <a:pt x="3073" y="711"/>
                        </a:lnTo>
                        <a:lnTo>
                          <a:pt x="2916" y="615"/>
                        </a:lnTo>
                        <a:lnTo>
                          <a:pt x="2760" y="506"/>
                        </a:lnTo>
                        <a:lnTo>
                          <a:pt x="2603" y="422"/>
                        </a:lnTo>
                        <a:lnTo>
                          <a:pt x="2434" y="338"/>
                        </a:lnTo>
                        <a:lnTo>
                          <a:pt x="2266" y="265"/>
                        </a:lnTo>
                        <a:lnTo>
                          <a:pt x="2085" y="193"/>
                        </a:lnTo>
                        <a:lnTo>
                          <a:pt x="1916" y="145"/>
                        </a:lnTo>
                        <a:lnTo>
                          <a:pt x="1736" y="96"/>
                        </a:lnTo>
                        <a:lnTo>
                          <a:pt x="1543" y="60"/>
                        </a:lnTo>
                        <a:lnTo>
                          <a:pt x="1362" y="24"/>
                        </a:lnTo>
                        <a:lnTo>
                          <a:pt x="1169" y="12"/>
                        </a:lnTo>
                        <a:lnTo>
                          <a:pt x="97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" name="Google Shape;1108;p57"/>
                  <p:cNvSpPr/>
                  <p:nvPr/>
                </p:nvSpPr>
                <p:spPr>
                  <a:xfrm>
                    <a:off x="4447854" y="2045311"/>
                    <a:ext cx="560323" cy="6181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45" h="14943" extrusionOk="0">
                        <a:moveTo>
                          <a:pt x="2049" y="0"/>
                        </a:moveTo>
                        <a:lnTo>
                          <a:pt x="1940" y="24"/>
                        </a:lnTo>
                        <a:lnTo>
                          <a:pt x="1832" y="48"/>
                        </a:lnTo>
                        <a:lnTo>
                          <a:pt x="1735" y="97"/>
                        </a:lnTo>
                        <a:lnTo>
                          <a:pt x="1627" y="145"/>
                        </a:lnTo>
                        <a:lnTo>
                          <a:pt x="1530" y="205"/>
                        </a:lnTo>
                        <a:lnTo>
                          <a:pt x="579" y="904"/>
                        </a:lnTo>
                        <a:lnTo>
                          <a:pt x="470" y="988"/>
                        </a:lnTo>
                        <a:lnTo>
                          <a:pt x="374" y="1085"/>
                        </a:lnTo>
                        <a:lnTo>
                          <a:pt x="289" y="1181"/>
                        </a:lnTo>
                        <a:lnTo>
                          <a:pt x="217" y="1290"/>
                        </a:lnTo>
                        <a:lnTo>
                          <a:pt x="157" y="1410"/>
                        </a:lnTo>
                        <a:lnTo>
                          <a:pt x="97" y="1531"/>
                        </a:lnTo>
                        <a:lnTo>
                          <a:pt x="60" y="1651"/>
                        </a:lnTo>
                        <a:lnTo>
                          <a:pt x="24" y="1772"/>
                        </a:lnTo>
                        <a:lnTo>
                          <a:pt x="12" y="1904"/>
                        </a:lnTo>
                        <a:lnTo>
                          <a:pt x="0" y="2037"/>
                        </a:lnTo>
                        <a:lnTo>
                          <a:pt x="0" y="2169"/>
                        </a:lnTo>
                        <a:lnTo>
                          <a:pt x="24" y="2290"/>
                        </a:lnTo>
                        <a:lnTo>
                          <a:pt x="48" y="2422"/>
                        </a:lnTo>
                        <a:lnTo>
                          <a:pt x="97" y="2555"/>
                        </a:lnTo>
                        <a:lnTo>
                          <a:pt x="145" y="2675"/>
                        </a:lnTo>
                        <a:lnTo>
                          <a:pt x="217" y="2796"/>
                        </a:lnTo>
                        <a:lnTo>
                          <a:pt x="1832" y="5399"/>
                        </a:lnTo>
                        <a:lnTo>
                          <a:pt x="7013" y="13340"/>
                        </a:lnTo>
                        <a:lnTo>
                          <a:pt x="7110" y="13472"/>
                        </a:lnTo>
                        <a:lnTo>
                          <a:pt x="7206" y="13605"/>
                        </a:lnTo>
                        <a:lnTo>
                          <a:pt x="7315" y="13725"/>
                        </a:lnTo>
                        <a:lnTo>
                          <a:pt x="7423" y="13846"/>
                        </a:lnTo>
                        <a:lnTo>
                          <a:pt x="7543" y="13966"/>
                        </a:lnTo>
                        <a:lnTo>
                          <a:pt x="7664" y="14075"/>
                        </a:lnTo>
                        <a:lnTo>
                          <a:pt x="7784" y="14171"/>
                        </a:lnTo>
                        <a:lnTo>
                          <a:pt x="7905" y="14267"/>
                        </a:lnTo>
                        <a:lnTo>
                          <a:pt x="8182" y="14448"/>
                        </a:lnTo>
                        <a:lnTo>
                          <a:pt x="8459" y="14593"/>
                        </a:lnTo>
                        <a:lnTo>
                          <a:pt x="8748" y="14713"/>
                        </a:lnTo>
                        <a:lnTo>
                          <a:pt x="9038" y="14810"/>
                        </a:lnTo>
                        <a:lnTo>
                          <a:pt x="9351" y="14882"/>
                        </a:lnTo>
                        <a:lnTo>
                          <a:pt x="9664" y="14930"/>
                        </a:lnTo>
                        <a:lnTo>
                          <a:pt x="9978" y="14942"/>
                        </a:lnTo>
                        <a:lnTo>
                          <a:pt x="10291" y="14930"/>
                        </a:lnTo>
                        <a:lnTo>
                          <a:pt x="10448" y="14918"/>
                        </a:lnTo>
                        <a:lnTo>
                          <a:pt x="10616" y="14894"/>
                        </a:lnTo>
                        <a:lnTo>
                          <a:pt x="10773" y="14858"/>
                        </a:lnTo>
                        <a:lnTo>
                          <a:pt x="10930" y="14822"/>
                        </a:lnTo>
                        <a:lnTo>
                          <a:pt x="11086" y="14774"/>
                        </a:lnTo>
                        <a:lnTo>
                          <a:pt x="11243" y="14713"/>
                        </a:lnTo>
                        <a:lnTo>
                          <a:pt x="11387" y="14653"/>
                        </a:lnTo>
                        <a:lnTo>
                          <a:pt x="11544" y="14581"/>
                        </a:lnTo>
                        <a:lnTo>
                          <a:pt x="11785" y="14460"/>
                        </a:lnTo>
                        <a:lnTo>
                          <a:pt x="12014" y="14316"/>
                        </a:lnTo>
                        <a:lnTo>
                          <a:pt x="12231" y="14147"/>
                        </a:lnTo>
                        <a:lnTo>
                          <a:pt x="12436" y="13966"/>
                        </a:lnTo>
                        <a:lnTo>
                          <a:pt x="12617" y="13785"/>
                        </a:lnTo>
                        <a:lnTo>
                          <a:pt x="12785" y="13581"/>
                        </a:lnTo>
                        <a:lnTo>
                          <a:pt x="12942" y="13364"/>
                        </a:lnTo>
                        <a:lnTo>
                          <a:pt x="13086" y="13135"/>
                        </a:lnTo>
                        <a:lnTo>
                          <a:pt x="13207" y="12906"/>
                        </a:lnTo>
                        <a:lnTo>
                          <a:pt x="13315" y="12653"/>
                        </a:lnTo>
                        <a:lnTo>
                          <a:pt x="13400" y="12412"/>
                        </a:lnTo>
                        <a:lnTo>
                          <a:pt x="13460" y="12147"/>
                        </a:lnTo>
                        <a:lnTo>
                          <a:pt x="13508" y="11882"/>
                        </a:lnTo>
                        <a:lnTo>
                          <a:pt x="13532" y="11616"/>
                        </a:lnTo>
                        <a:lnTo>
                          <a:pt x="13544" y="11339"/>
                        </a:lnTo>
                        <a:lnTo>
                          <a:pt x="13532" y="11062"/>
                        </a:lnTo>
                        <a:lnTo>
                          <a:pt x="13038" y="5700"/>
                        </a:lnTo>
                        <a:lnTo>
                          <a:pt x="8929" y="6327"/>
                        </a:lnTo>
                        <a:lnTo>
                          <a:pt x="8977" y="8821"/>
                        </a:lnTo>
                        <a:lnTo>
                          <a:pt x="4182" y="4917"/>
                        </a:lnTo>
                        <a:lnTo>
                          <a:pt x="4676" y="2856"/>
                        </a:lnTo>
                        <a:lnTo>
                          <a:pt x="4748" y="2543"/>
                        </a:lnTo>
                        <a:lnTo>
                          <a:pt x="4796" y="2217"/>
                        </a:lnTo>
                        <a:lnTo>
                          <a:pt x="4820" y="1904"/>
                        </a:lnTo>
                        <a:lnTo>
                          <a:pt x="4832" y="1579"/>
                        </a:lnTo>
                        <a:lnTo>
                          <a:pt x="4820" y="1470"/>
                        </a:lnTo>
                        <a:lnTo>
                          <a:pt x="4784" y="1362"/>
                        </a:lnTo>
                        <a:lnTo>
                          <a:pt x="4736" y="1266"/>
                        </a:lnTo>
                        <a:lnTo>
                          <a:pt x="4664" y="1181"/>
                        </a:lnTo>
                        <a:lnTo>
                          <a:pt x="4579" y="1109"/>
                        </a:lnTo>
                        <a:lnTo>
                          <a:pt x="4483" y="1061"/>
                        </a:lnTo>
                        <a:lnTo>
                          <a:pt x="4374" y="1025"/>
                        </a:lnTo>
                        <a:lnTo>
                          <a:pt x="4266" y="1012"/>
                        </a:lnTo>
                        <a:lnTo>
                          <a:pt x="4194" y="1012"/>
                        </a:lnTo>
                        <a:lnTo>
                          <a:pt x="4133" y="1025"/>
                        </a:lnTo>
                        <a:lnTo>
                          <a:pt x="4061" y="1049"/>
                        </a:lnTo>
                        <a:lnTo>
                          <a:pt x="4001" y="1073"/>
                        </a:lnTo>
                        <a:lnTo>
                          <a:pt x="3941" y="1109"/>
                        </a:lnTo>
                        <a:lnTo>
                          <a:pt x="3892" y="1145"/>
                        </a:lnTo>
                        <a:lnTo>
                          <a:pt x="3844" y="1193"/>
                        </a:lnTo>
                        <a:lnTo>
                          <a:pt x="3796" y="1253"/>
                        </a:lnTo>
                        <a:lnTo>
                          <a:pt x="3627" y="1482"/>
                        </a:lnTo>
                        <a:lnTo>
                          <a:pt x="3085" y="530"/>
                        </a:lnTo>
                        <a:lnTo>
                          <a:pt x="3013" y="434"/>
                        </a:lnTo>
                        <a:lnTo>
                          <a:pt x="2940" y="350"/>
                        </a:lnTo>
                        <a:lnTo>
                          <a:pt x="2868" y="265"/>
                        </a:lnTo>
                        <a:lnTo>
                          <a:pt x="2772" y="193"/>
                        </a:lnTo>
                        <a:lnTo>
                          <a:pt x="2687" y="133"/>
                        </a:lnTo>
                        <a:lnTo>
                          <a:pt x="2579" y="85"/>
                        </a:lnTo>
                        <a:lnTo>
                          <a:pt x="2482" y="48"/>
                        </a:lnTo>
                        <a:lnTo>
                          <a:pt x="2374" y="24"/>
                        </a:lnTo>
                        <a:lnTo>
                          <a:pt x="2266" y="12"/>
                        </a:lnTo>
                        <a:lnTo>
                          <a:pt x="2157" y="0"/>
                        </a:lnTo>
                        <a:close/>
                      </a:path>
                    </a:pathLst>
                  </a:custGeom>
                  <a:solidFill>
                    <a:srgbClr val="F2C9A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" name="Google Shape;1109;p57"/>
                  <p:cNvSpPr/>
                  <p:nvPr/>
                </p:nvSpPr>
                <p:spPr>
                  <a:xfrm>
                    <a:off x="4817217" y="2281060"/>
                    <a:ext cx="171510" cy="843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6" h="2038" extrusionOk="0">
                        <a:moveTo>
                          <a:pt x="4109" y="1"/>
                        </a:moveTo>
                        <a:lnTo>
                          <a:pt x="0" y="628"/>
                        </a:lnTo>
                        <a:lnTo>
                          <a:pt x="24" y="2037"/>
                        </a:lnTo>
                        <a:lnTo>
                          <a:pt x="4145" y="314"/>
                        </a:lnTo>
                        <a:lnTo>
                          <a:pt x="4109" y="1"/>
                        </a:lnTo>
                        <a:close/>
                      </a:path>
                    </a:pathLst>
                  </a:custGeom>
                  <a:solidFill>
                    <a:srgbClr val="EBA58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" name="Google Shape;1110;p57"/>
                  <p:cNvSpPr/>
                  <p:nvPr/>
                </p:nvSpPr>
                <p:spPr>
                  <a:xfrm>
                    <a:off x="4809730" y="2043822"/>
                    <a:ext cx="225370" cy="265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48" h="6411" extrusionOk="0">
                        <a:moveTo>
                          <a:pt x="49" y="0"/>
                        </a:moveTo>
                        <a:lnTo>
                          <a:pt x="25" y="12"/>
                        </a:lnTo>
                        <a:lnTo>
                          <a:pt x="0" y="48"/>
                        </a:lnTo>
                        <a:lnTo>
                          <a:pt x="133" y="6363"/>
                        </a:lnTo>
                        <a:lnTo>
                          <a:pt x="133" y="6387"/>
                        </a:lnTo>
                        <a:lnTo>
                          <a:pt x="145" y="6399"/>
                        </a:lnTo>
                        <a:lnTo>
                          <a:pt x="181" y="6411"/>
                        </a:lnTo>
                        <a:lnTo>
                          <a:pt x="5411" y="5615"/>
                        </a:lnTo>
                        <a:lnTo>
                          <a:pt x="5435" y="5591"/>
                        </a:lnTo>
                        <a:lnTo>
                          <a:pt x="5447" y="5567"/>
                        </a:lnTo>
                        <a:lnTo>
                          <a:pt x="5435" y="5531"/>
                        </a:lnTo>
                        <a:lnTo>
                          <a:pt x="5399" y="5531"/>
                        </a:lnTo>
                        <a:lnTo>
                          <a:pt x="217" y="6314"/>
                        </a:lnTo>
                        <a:lnTo>
                          <a:pt x="97" y="48"/>
                        </a:lnTo>
                        <a:lnTo>
                          <a:pt x="85" y="12"/>
                        </a:lnTo>
                        <a:lnTo>
                          <a:pt x="4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" name="Google Shape;1111;p57"/>
                  <p:cNvSpPr/>
                  <p:nvPr/>
                </p:nvSpPr>
                <p:spPr>
                  <a:xfrm>
                    <a:off x="4814197" y="2230717"/>
                    <a:ext cx="176019" cy="3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55" h="773" extrusionOk="0">
                        <a:moveTo>
                          <a:pt x="4206" y="1"/>
                        </a:moveTo>
                        <a:lnTo>
                          <a:pt x="37" y="688"/>
                        </a:lnTo>
                        <a:lnTo>
                          <a:pt x="13" y="700"/>
                        </a:lnTo>
                        <a:lnTo>
                          <a:pt x="1" y="736"/>
                        </a:lnTo>
                        <a:lnTo>
                          <a:pt x="13" y="760"/>
                        </a:lnTo>
                        <a:lnTo>
                          <a:pt x="49" y="772"/>
                        </a:lnTo>
                        <a:lnTo>
                          <a:pt x="4218" y="97"/>
                        </a:lnTo>
                        <a:lnTo>
                          <a:pt x="4255" y="73"/>
                        </a:lnTo>
                        <a:lnTo>
                          <a:pt x="4255" y="37"/>
                        </a:lnTo>
                        <a:lnTo>
                          <a:pt x="4243" y="13"/>
                        </a:lnTo>
                        <a:lnTo>
                          <a:pt x="4206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" name="Google Shape;1112;p57"/>
                  <p:cNvSpPr/>
                  <p:nvPr/>
                </p:nvSpPr>
                <p:spPr>
                  <a:xfrm>
                    <a:off x="4618823" y="2192866"/>
                    <a:ext cx="272198" cy="27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80" h="6664" extrusionOk="0">
                        <a:moveTo>
                          <a:pt x="374" y="0"/>
                        </a:moveTo>
                        <a:lnTo>
                          <a:pt x="338" y="12"/>
                        </a:lnTo>
                        <a:lnTo>
                          <a:pt x="314" y="36"/>
                        </a:lnTo>
                        <a:lnTo>
                          <a:pt x="0" y="1338"/>
                        </a:lnTo>
                        <a:lnTo>
                          <a:pt x="0" y="1362"/>
                        </a:lnTo>
                        <a:lnTo>
                          <a:pt x="12" y="1386"/>
                        </a:lnTo>
                        <a:lnTo>
                          <a:pt x="6507" y="6664"/>
                        </a:lnTo>
                        <a:lnTo>
                          <a:pt x="6556" y="6664"/>
                        </a:lnTo>
                        <a:lnTo>
                          <a:pt x="6568" y="6652"/>
                        </a:lnTo>
                        <a:lnTo>
                          <a:pt x="6580" y="6616"/>
                        </a:lnTo>
                        <a:lnTo>
                          <a:pt x="6556" y="6591"/>
                        </a:lnTo>
                        <a:lnTo>
                          <a:pt x="97" y="1326"/>
                        </a:lnTo>
                        <a:lnTo>
                          <a:pt x="398" y="60"/>
                        </a:lnTo>
                        <a:lnTo>
                          <a:pt x="398" y="24"/>
                        </a:lnTo>
                        <a:lnTo>
                          <a:pt x="374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" name="Google Shape;1113;p57"/>
                  <p:cNvSpPr/>
                  <p:nvPr/>
                </p:nvSpPr>
                <p:spPr>
                  <a:xfrm>
                    <a:off x="4493192" y="2220747"/>
                    <a:ext cx="246799" cy="377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6" h="9135" extrusionOk="0">
                        <a:moveTo>
                          <a:pt x="13" y="1"/>
                        </a:moveTo>
                        <a:lnTo>
                          <a:pt x="1" y="25"/>
                        </a:lnTo>
                        <a:lnTo>
                          <a:pt x="1" y="61"/>
                        </a:lnTo>
                        <a:lnTo>
                          <a:pt x="5881" y="9123"/>
                        </a:lnTo>
                        <a:lnTo>
                          <a:pt x="5905" y="9135"/>
                        </a:lnTo>
                        <a:lnTo>
                          <a:pt x="5941" y="9135"/>
                        </a:lnTo>
                        <a:lnTo>
                          <a:pt x="5965" y="9099"/>
                        </a:lnTo>
                        <a:lnTo>
                          <a:pt x="5953" y="9075"/>
                        </a:lnTo>
                        <a:lnTo>
                          <a:pt x="73" y="13"/>
                        </a:lnTo>
                        <a:lnTo>
                          <a:pt x="49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" name="Google Shape;1114;p57"/>
                  <p:cNvSpPr/>
                  <p:nvPr/>
                </p:nvSpPr>
                <p:spPr>
                  <a:xfrm>
                    <a:off x="4470275" y="2043326"/>
                    <a:ext cx="110203" cy="41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64" h="1001" extrusionOk="0">
                        <a:moveTo>
                          <a:pt x="1615" y="0"/>
                        </a:moveTo>
                        <a:lnTo>
                          <a:pt x="1495" y="12"/>
                        </a:lnTo>
                        <a:lnTo>
                          <a:pt x="1386" y="24"/>
                        </a:lnTo>
                        <a:lnTo>
                          <a:pt x="1266" y="60"/>
                        </a:lnTo>
                        <a:lnTo>
                          <a:pt x="1169" y="96"/>
                        </a:lnTo>
                        <a:lnTo>
                          <a:pt x="1061" y="157"/>
                        </a:lnTo>
                        <a:lnTo>
                          <a:pt x="964" y="217"/>
                        </a:lnTo>
                        <a:lnTo>
                          <a:pt x="12" y="916"/>
                        </a:lnTo>
                        <a:lnTo>
                          <a:pt x="0" y="940"/>
                        </a:lnTo>
                        <a:lnTo>
                          <a:pt x="0" y="976"/>
                        </a:lnTo>
                        <a:lnTo>
                          <a:pt x="24" y="988"/>
                        </a:lnTo>
                        <a:lnTo>
                          <a:pt x="37" y="1000"/>
                        </a:lnTo>
                        <a:lnTo>
                          <a:pt x="61" y="988"/>
                        </a:lnTo>
                        <a:lnTo>
                          <a:pt x="1013" y="289"/>
                        </a:lnTo>
                        <a:lnTo>
                          <a:pt x="1109" y="229"/>
                        </a:lnTo>
                        <a:lnTo>
                          <a:pt x="1205" y="181"/>
                        </a:lnTo>
                        <a:lnTo>
                          <a:pt x="1302" y="145"/>
                        </a:lnTo>
                        <a:lnTo>
                          <a:pt x="1398" y="121"/>
                        </a:lnTo>
                        <a:lnTo>
                          <a:pt x="1507" y="96"/>
                        </a:lnTo>
                        <a:lnTo>
                          <a:pt x="1724" y="96"/>
                        </a:lnTo>
                        <a:lnTo>
                          <a:pt x="1832" y="121"/>
                        </a:lnTo>
                        <a:lnTo>
                          <a:pt x="1928" y="145"/>
                        </a:lnTo>
                        <a:lnTo>
                          <a:pt x="2025" y="181"/>
                        </a:lnTo>
                        <a:lnTo>
                          <a:pt x="2121" y="229"/>
                        </a:lnTo>
                        <a:lnTo>
                          <a:pt x="2218" y="289"/>
                        </a:lnTo>
                        <a:lnTo>
                          <a:pt x="2302" y="350"/>
                        </a:lnTo>
                        <a:lnTo>
                          <a:pt x="2374" y="434"/>
                        </a:lnTo>
                        <a:lnTo>
                          <a:pt x="2434" y="506"/>
                        </a:lnTo>
                        <a:lnTo>
                          <a:pt x="2495" y="603"/>
                        </a:lnTo>
                        <a:lnTo>
                          <a:pt x="2591" y="747"/>
                        </a:lnTo>
                        <a:lnTo>
                          <a:pt x="2615" y="771"/>
                        </a:lnTo>
                        <a:lnTo>
                          <a:pt x="2651" y="771"/>
                        </a:lnTo>
                        <a:lnTo>
                          <a:pt x="2663" y="735"/>
                        </a:lnTo>
                        <a:lnTo>
                          <a:pt x="2663" y="711"/>
                        </a:lnTo>
                        <a:lnTo>
                          <a:pt x="2579" y="554"/>
                        </a:lnTo>
                        <a:lnTo>
                          <a:pt x="2507" y="458"/>
                        </a:lnTo>
                        <a:lnTo>
                          <a:pt x="2434" y="374"/>
                        </a:lnTo>
                        <a:lnTo>
                          <a:pt x="2362" y="289"/>
                        </a:lnTo>
                        <a:lnTo>
                          <a:pt x="2266" y="217"/>
                        </a:lnTo>
                        <a:lnTo>
                          <a:pt x="2169" y="157"/>
                        </a:lnTo>
                        <a:lnTo>
                          <a:pt x="2061" y="96"/>
                        </a:lnTo>
                        <a:lnTo>
                          <a:pt x="1952" y="60"/>
                        </a:lnTo>
                        <a:lnTo>
                          <a:pt x="1844" y="24"/>
                        </a:lnTo>
                        <a:lnTo>
                          <a:pt x="1724" y="12"/>
                        </a:lnTo>
                        <a:lnTo>
                          <a:pt x="161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" name="Google Shape;1115;p57"/>
                  <p:cNvSpPr/>
                  <p:nvPr/>
                </p:nvSpPr>
                <p:spPr>
                  <a:xfrm>
                    <a:off x="3941899" y="1573235"/>
                    <a:ext cx="200426" cy="3809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5" h="9208" extrusionOk="0">
                        <a:moveTo>
                          <a:pt x="4688" y="1"/>
                        </a:moveTo>
                        <a:lnTo>
                          <a:pt x="2302" y="1230"/>
                        </a:lnTo>
                        <a:lnTo>
                          <a:pt x="3893" y="3122"/>
                        </a:lnTo>
                        <a:lnTo>
                          <a:pt x="1121" y="4110"/>
                        </a:lnTo>
                        <a:lnTo>
                          <a:pt x="2507" y="5435"/>
                        </a:lnTo>
                        <a:lnTo>
                          <a:pt x="0" y="6725"/>
                        </a:lnTo>
                        <a:lnTo>
                          <a:pt x="1422" y="7773"/>
                        </a:lnTo>
                        <a:lnTo>
                          <a:pt x="205" y="8954"/>
                        </a:lnTo>
                        <a:lnTo>
                          <a:pt x="458" y="9207"/>
                        </a:lnTo>
                        <a:lnTo>
                          <a:pt x="1965" y="7737"/>
                        </a:lnTo>
                        <a:lnTo>
                          <a:pt x="663" y="6773"/>
                        </a:lnTo>
                        <a:lnTo>
                          <a:pt x="3121" y="5520"/>
                        </a:lnTo>
                        <a:lnTo>
                          <a:pt x="1784" y="4255"/>
                        </a:lnTo>
                        <a:lnTo>
                          <a:pt x="4495" y="3278"/>
                        </a:lnTo>
                        <a:lnTo>
                          <a:pt x="2856" y="1338"/>
                        </a:lnTo>
                        <a:lnTo>
                          <a:pt x="4844" y="314"/>
                        </a:lnTo>
                        <a:lnTo>
                          <a:pt x="468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" name="Google Shape;1116;p57"/>
                  <p:cNvSpPr/>
                  <p:nvPr/>
                </p:nvSpPr>
                <p:spPr>
                  <a:xfrm>
                    <a:off x="5032531" y="1764680"/>
                    <a:ext cx="214408" cy="27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83" h="6616" extrusionOk="0">
                        <a:moveTo>
                          <a:pt x="3507" y="0"/>
                        </a:moveTo>
                        <a:lnTo>
                          <a:pt x="1" y="446"/>
                        </a:lnTo>
                        <a:lnTo>
                          <a:pt x="37" y="795"/>
                        </a:lnTo>
                        <a:lnTo>
                          <a:pt x="2917" y="434"/>
                        </a:lnTo>
                        <a:lnTo>
                          <a:pt x="1567" y="3386"/>
                        </a:lnTo>
                        <a:lnTo>
                          <a:pt x="3688" y="2904"/>
                        </a:lnTo>
                        <a:lnTo>
                          <a:pt x="2869" y="5133"/>
                        </a:lnTo>
                        <a:lnTo>
                          <a:pt x="4688" y="5133"/>
                        </a:lnTo>
                        <a:lnTo>
                          <a:pt x="4242" y="6495"/>
                        </a:lnTo>
                        <a:lnTo>
                          <a:pt x="4580" y="6616"/>
                        </a:lnTo>
                        <a:lnTo>
                          <a:pt x="5182" y="4784"/>
                        </a:lnTo>
                        <a:lnTo>
                          <a:pt x="3375" y="4784"/>
                        </a:lnTo>
                        <a:lnTo>
                          <a:pt x="4242" y="2422"/>
                        </a:lnTo>
                        <a:lnTo>
                          <a:pt x="2194" y="2880"/>
                        </a:lnTo>
                        <a:lnTo>
                          <a:pt x="2194" y="2880"/>
                        </a:lnTo>
                        <a:lnTo>
                          <a:pt x="350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" name="Google Shape;1117;p57"/>
                  <p:cNvSpPr/>
                  <p:nvPr/>
                </p:nvSpPr>
                <p:spPr>
                  <a:xfrm>
                    <a:off x="3853665" y="2329456"/>
                    <a:ext cx="202411" cy="2832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3" h="6846" extrusionOk="0">
                        <a:moveTo>
                          <a:pt x="1350" y="1"/>
                        </a:moveTo>
                        <a:lnTo>
                          <a:pt x="0" y="3483"/>
                        </a:lnTo>
                        <a:lnTo>
                          <a:pt x="2025" y="3146"/>
                        </a:lnTo>
                        <a:lnTo>
                          <a:pt x="1446" y="5424"/>
                        </a:lnTo>
                        <a:lnTo>
                          <a:pt x="1446" y="5424"/>
                        </a:lnTo>
                        <a:lnTo>
                          <a:pt x="3410" y="4893"/>
                        </a:lnTo>
                        <a:lnTo>
                          <a:pt x="3410" y="4893"/>
                        </a:lnTo>
                        <a:lnTo>
                          <a:pt x="3001" y="6845"/>
                        </a:lnTo>
                        <a:lnTo>
                          <a:pt x="4893" y="6496"/>
                        </a:lnTo>
                        <a:lnTo>
                          <a:pt x="4820" y="6147"/>
                        </a:lnTo>
                        <a:lnTo>
                          <a:pt x="3459" y="6400"/>
                        </a:lnTo>
                        <a:lnTo>
                          <a:pt x="3880" y="4399"/>
                        </a:lnTo>
                        <a:lnTo>
                          <a:pt x="1940" y="4929"/>
                        </a:lnTo>
                        <a:lnTo>
                          <a:pt x="1940" y="4929"/>
                        </a:lnTo>
                        <a:lnTo>
                          <a:pt x="2495" y="2712"/>
                        </a:lnTo>
                        <a:lnTo>
                          <a:pt x="555" y="3038"/>
                        </a:lnTo>
                        <a:lnTo>
                          <a:pt x="1687" y="134"/>
                        </a:lnTo>
                        <a:lnTo>
                          <a:pt x="135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" name="Google Shape;1118;p57"/>
                  <p:cNvSpPr/>
                  <p:nvPr/>
                </p:nvSpPr>
                <p:spPr>
                  <a:xfrm>
                    <a:off x="5176114" y="2528308"/>
                    <a:ext cx="136595" cy="2712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02" h="6556" extrusionOk="0">
                        <a:moveTo>
                          <a:pt x="1097" y="1"/>
                        </a:moveTo>
                        <a:lnTo>
                          <a:pt x="868" y="266"/>
                        </a:lnTo>
                        <a:lnTo>
                          <a:pt x="2603" y="1712"/>
                        </a:lnTo>
                        <a:lnTo>
                          <a:pt x="458" y="2495"/>
                        </a:lnTo>
                        <a:lnTo>
                          <a:pt x="2049" y="3724"/>
                        </a:lnTo>
                        <a:lnTo>
                          <a:pt x="241" y="4315"/>
                        </a:lnTo>
                        <a:lnTo>
                          <a:pt x="1470" y="5327"/>
                        </a:lnTo>
                        <a:lnTo>
                          <a:pt x="0" y="6255"/>
                        </a:lnTo>
                        <a:lnTo>
                          <a:pt x="193" y="6556"/>
                        </a:lnTo>
                        <a:lnTo>
                          <a:pt x="2085" y="5363"/>
                        </a:lnTo>
                        <a:lnTo>
                          <a:pt x="964" y="4459"/>
                        </a:lnTo>
                        <a:lnTo>
                          <a:pt x="2796" y="3857"/>
                        </a:lnTo>
                        <a:lnTo>
                          <a:pt x="1181" y="2604"/>
                        </a:lnTo>
                        <a:lnTo>
                          <a:pt x="3302" y="1832"/>
                        </a:lnTo>
                        <a:lnTo>
                          <a:pt x="10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" name="Google Shape;1119;p57"/>
                  <p:cNvSpPr/>
                  <p:nvPr/>
                </p:nvSpPr>
                <p:spPr>
                  <a:xfrm>
                    <a:off x="4113860" y="3457982"/>
                    <a:ext cx="146110" cy="260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2" h="6291" extrusionOk="0">
                        <a:moveTo>
                          <a:pt x="2218" y="0"/>
                        </a:moveTo>
                        <a:lnTo>
                          <a:pt x="1" y="2157"/>
                        </a:lnTo>
                        <a:lnTo>
                          <a:pt x="1808" y="2470"/>
                        </a:lnTo>
                        <a:lnTo>
                          <a:pt x="832" y="3928"/>
                        </a:lnTo>
                        <a:lnTo>
                          <a:pt x="2435" y="4266"/>
                        </a:lnTo>
                        <a:lnTo>
                          <a:pt x="1362" y="5965"/>
                        </a:lnTo>
                        <a:lnTo>
                          <a:pt x="3483" y="6290"/>
                        </a:lnTo>
                        <a:lnTo>
                          <a:pt x="3531" y="5941"/>
                        </a:lnTo>
                        <a:lnTo>
                          <a:pt x="1953" y="5700"/>
                        </a:lnTo>
                        <a:lnTo>
                          <a:pt x="3013" y="4025"/>
                        </a:lnTo>
                        <a:lnTo>
                          <a:pt x="1423" y="3687"/>
                        </a:lnTo>
                        <a:lnTo>
                          <a:pt x="2399" y="2217"/>
                        </a:lnTo>
                        <a:lnTo>
                          <a:pt x="748" y="1928"/>
                        </a:lnTo>
                        <a:lnTo>
                          <a:pt x="2471" y="265"/>
                        </a:lnTo>
                        <a:lnTo>
                          <a:pt x="221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0" name="Google Shape;1120;p57"/>
                  <p:cNvSpPr/>
                  <p:nvPr/>
                </p:nvSpPr>
                <p:spPr>
                  <a:xfrm>
                    <a:off x="5071415" y="3252100"/>
                    <a:ext cx="115705" cy="32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7" h="7833" extrusionOk="0">
                        <a:moveTo>
                          <a:pt x="447" y="0"/>
                        </a:moveTo>
                        <a:lnTo>
                          <a:pt x="278" y="314"/>
                        </a:lnTo>
                        <a:lnTo>
                          <a:pt x="2182" y="1314"/>
                        </a:lnTo>
                        <a:lnTo>
                          <a:pt x="1" y="3218"/>
                        </a:lnTo>
                        <a:lnTo>
                          <a:pt x="2013" y="3784"/>
                        </a:lnTo>
                        <a:lnTo>
                          <a:pt x="519" y="5302"/>
                        </a:lnTo>
                        <a:lnTo>
                          <a:pt x="2182" y="5929"/>
                        </a:lnTo>
                        <a:lnTo>
                          <a:pt x="676" y="7592"/>
                        </a:lnTo>
                        <a:lnTo>
                          <a:pt x="941" y="7833"/>
                        </a:lnTo>
                        <a:lnTo>
                          <a:pt x="2796" y="5784"/>
                        </a:lnTo>
                        <a:lnTo>
                          <a:pt x="1158" y="5170"/>
                        </a:lnTo>
                        <a:lnTo>
                          <a:pt x="2676" y="3603"/>
                        </a:lnTo>
                        <a:lnTo>
                          <a:pt x="724" y="3049"/>
                        </a:lnTo>
                        <a:lnTo>
                          <a:pt x="2796" y="1242"/>
                        </a:lnTo>
                        <a:lnTo>
                          <a:pt x="44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21" name="Google Shape;1121;p57"/>
                <p:cNvSpPr/>
                <p:nvPr/>
              </p:nvSpPr>
              <p:spPr>
                <a:xfrm>
                  <a:off x="7453325" y="1458425"/>
                  <a:ext cx="47700" cy="477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22" name="Google Shape;1122;p57"/>
              <p:cNvSpPr/>
              <p:nvPr/>
            </p:nvSpPr>
            <p:spPr>
              <a:xfrm>
                <a:off x="7022000" y="1882000"/>
                <a:ext cx="47700" cy="477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23" name="Google Shape;1123;p57"/>
            <p:cNvSpPr/>
            <p:nvPr/>
          </p:nvSpPr>
          <p:spPr>
            <a:xfrm>
              <a:off x="7727575" y="2480338"/>
              <a:ext cx="47700" cy="47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24" name="Google Shape;1124;p57"/>
          <p:cNvCxnSpPr>
            <a:stCxn id="1125" idx="0"/>
            <a:endCxn id="1126" idx="1"/>
          </p:cNvCxnSpPr>
          <p:nvPr/>
        </p:nvCxnSpPr>
        <p:spPr>
          <a:xfrm rot="-5400000">
            <a:off x="3255300" y="3369525"/>
            <a:ext cx="1101900" cy="240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7" name="Google Shape;1127;p57"/>
          <p:cNvCxnSpPr>
            <a:stCxn id="1128" idx="0"/>
            <a:endCxn id="1129" idx="1"/>
          </p:cNvCxnSpPr>
          <p:nvPr/>
        </p:nvCxnSpPr>
        <p:spPr>
          <a:xfrm rot="-5400000">
            <a:off x="4785213" y="2044425"/>
            <a:ext cx="1089600" cy="77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30" name="Google Shape;1130;p57"/>
          <p:cNvGrpSpPr/>
          <p:nvPr/>
        </p:nvGrpSpPr>
        <p:grpSpPr>
          <a:xfrm>
            <a:off x="2310850" y="3885438"/>
            <a:ext cx="3899438" cy="833004"/>
            <a:chOff x="2394700" y="3885438"/>
            <a:chExt cx="3899438" cy="833004"/>
          </a:xfrm>
        </p:grpSpPr>
        <p:sp>
          <p:nvSpPr>
            <p:cNvPr id="1131" name="Google Shape;1131;p57"/>
            <p:cNvSpPr/>
            <p:nvPr/>
          </p:nvSpPr>
          <p:spPr>
            <a:xfrm>
              <a:off x="2394700" y="4173400"/>
              <a:ext cx="1375200" cy="371400"/>
            </a:xfrm>
            <a:prstGeom prst="roundRect">
              <a:avLst>
                <a:gd name="adj" fmla="val 50000"/>
              </a:avLst>
            </a:prstGeom>
            <a:solidFill>
              <a:srgbClr val="72B78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Condition</a:t>
              </a:r>
              <a:endParaRPr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132" name="Google Shape;1132;p57"/>
            <p:cNvGrpSpPr/>
            <p:nvPr/>
          </p:nvGrpSpPr>
          <p:grpSpPr>
            <a:xfrm>
              <a:off x="3459450" y="3885438"/>
              <a:ext cx="2834688" cy="833004"/>
              <a:chOff x="3459450" y="3885438"/>
              <a:chExt cx="2834688" cy="833004"/>
            </a:xfrm>
          </p:grpSpPr>
          <p:sp>
            <p:nvSpPr>
              <p:cNvPr id="1133" name="Google Shape;1133;p57"/>
              <p:cNvSpPr txBox="1"/>
              <p:nvPr/>
            </p:nvSpPr>
            <p:spPr>
              <a:xfrm>
                <a:off x="4233138" y="3885438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Feature</a:t>
                </a:r>
                <a:endParaRPr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34" name="Google Shape;1134;p57"/>
              <p:cNvSpPr txBox="1"/>
              <p:nvPr/>
            </p:nvSpPr>
            <p:spPr>
              <a:xfrm>
                <a:off x="4233138" y="4235442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Not enough features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b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Brainstorm together</a:t>
                </a:r>
                <a:endParaRPr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25" name="Google Shape;1125;p57"/>
              <p:cNvSpPr/>
              <p:nvPr/>
            </p:nvSpPr>
            <p:spPr>
              <a:xfrm>
                <a:off x="3459450" y="4040475"/>
                <a:ext cx="621300" cy="621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01</a:t>
                </a:r>
                <a:endParaRPr/>
              </a:p>
            </p:txBody>
          </p:sp>
        </p:grpSp>
      </p:grpSp>
      <p:grpSp>
        <p:nvGrpSpPr>
          <p:cNvPr id="1135" name="Google Shape;1135;p57"/>
          <p:cNvGrpSpPr/>
          <p:nvPr/>
        </p:nvGrpSpPr>
        <p:grpSpPr>
          <a:xfrm>
            <a:off x="3926228" y="2480338"/>
            <a:ext cx="4827247" cy="814813"/>
            <a:chOff x="3966240" y="2480338"/>
            <a:chExt cx="4827247" cy="814813"/>
          </a:xfrm>
        </p:grpSpPr>
        <p:sp>
          <p:nvSpPr>
            <p:cNvPr id="1126" name="Google Shape;1126;p57"/>
            <p:cNvSpPr/>
            <p:nvPr/>
          </p:nvSpPr>
          <p:spPr>
            <a:xfrm>
              <a:off x="3966240" y="2752875"/>
              <a:ext cx="1240200" cy="371400"/>
            </a:xfrm>
            <a:prstGeom prst="roundRect">
              <a:avLst>
                <a:gd name="adj" fmla="val 50000"/>
              </a:avLst>
            </a:prstGeom>
            <a:solidFill>
              <a:srgbClr val="9278B5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Condition</a:t>
              </a:r>
              <a:endParaRPr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136" name="Google Shape;1136;p57"/>
            <p:cNvGrpSpPr/>
            <p:nvPr/>
          </p:nvGrpSpPr>
          <p:grpSpPr>
            <a:xfrm>
              <a:off x="5020675" y="2480338"/>
              <a:ext cx="3772813" cy="814813"/>
              <a:chOff x="3824350" y="2480338"/>
              <a:chExt cx="3772813" cy="814813"/>
            </a:xfrm>
          </p:grpSpPr>
          <p:sp>
            <p:nvSpPr>
              <p:cNvPr id="1137" name="Google Shape;1137;p57"/>
              <p:cNvSpPr txBox="1"/>
              <p:nvPr/>
            </p:nvSpPr>
            <p:spPr>
              <a:xfrm>
                <a:off x="4541963" y="2480338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Accuracy</a:t>
                </a:r>
                <a:endParaRPr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38" name="Google Shape;1138;p57"/>
              <p:cNvSpPr txBox="1"/>
              <p:nvPr/>
            </p:nvSpPr>
            <p:spPr>
              <a:xfrm>
                <a:off x="4541963" y="2812150"/>
                <a:ext cx="3055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Initial evaluate method is wrong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b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Use F1 score and other methods </a:t>
                </a:r>
                <a:endParaRPr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28" name="Google Shape;1128;p57"/>
              <p:cNvSpPr/>
              <p:nvPr/>
            </p:nvSpPr>
            <p:spPr>
              <a:xfrm>
                <a:off x="3824350" y="2627925"/>
                <a:ext cx="621300" cy="6213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02</a:t>
                </a:r>
                <a:endParaRPr/>
              </a:p>
            </p:txBody>
          </p:sp>
        </p:grpSp>
      </p:grpSp>
      <p:grpSp>
        <p:nvGrpSpPr>
          <p:cNvPr id="1139" name="Google Shape;1139;p57"/>
          <p:cNvGrpSpPr/>
          <p:nvPr/>
        </p:nvGrpSpPr>
        <p:grpSpPr>
          <a:xfrm>
            <a:off x="5368600" y="1069975"/>
            <a:ext cx="3712188" cy="814788"/>
            <a:chOff x="5368600" y="1069975"/>
            <a:chExt cx="3712188" cy="814788"/>
          </a:xfrm>
        </p:grpSpPr>
        <p:sp>
          <p:nvSpPr>
            <p:cNvPr id="1129" name="Google Shape;1129;p57"/>
            <p:cNvSpPr/>
            <p:nvPr/>
          </p:nvSpPr>
          <p:spPr>
            <a:xfrm>
              <a:off x="5368600" y="1352700"/>
              <a:ext cx="1651200" cy="371400"/>
            </a:xfrm>
            <a:prstGeom prst="roundRect">
              <a:avLst>
                <a:gd name="adj" fmla="val 50000"/>
              </a:avLst>
            </a:prstGeom>
            <a:solidFill>
              <a:srgbClr val="D14F2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Condition</a:t>
              </a:r>
              <a:endParaRPr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140" name="Google Shape;1140;p57"/>
            <p:cNvGrpSpPr/>
            <p:nvPr/>
          </p:nvGrpSpPr>
          <p:grpSpPr>
            <a:xfrm>
              <a:off x="6398500" y="1069975"/>
              <a:ext cx="2682288" cy="814788"/>
              <a:chOff x="4005850" y="1069975"/>
              <a:chExt cx="2682288" cy="814788"/>
            </a:xfrm>
          </p:grpSpPr>
          <p:sp>
            <p:nvSpPr>
              <p:cNvPr id="1141" name="Google Shape;1141;p57"/>
              <p:cNvSpPr txBox="1"/>
              <p:nvPr/>
            </p:nvSpPr>
            <p:spPr>
              <a:xfrm>
                <a:off x="4627153" y="1069975"/>
                <a:ext cx="1999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Reduce dimension</a:t>
                </a:r>
                <a:endParaRPr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42" name="Google Shape;1142;p57"/>
              <p:cNvSpPr txBox="1"/>
              <p:nvPr/>
            </p:nvSpPr>
            <p:spPr>
              <a:xfrm>
                <a:off x="4627138" y="1401763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PCA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b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Max Feature</a:t>
                </a:r>
                <a:endParaRPr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43" name="Google Shape;1143;p57"/>
              <p:cNvSpPr/>
              <p:nvPr/>
            </p:nvSpPr>
            <p:spPr>
              <a:xfrm>
                <a:off x="4005850" y="1227750"/>
                <a:ext cx="621300" cy="6213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03</a:t>
                </a:r>
                <a:endParaRPr/>
              </a:p>
            </p:txBody>
          </p:sp>
        </p:grpSp>
      </p:grpSp>
      <p:sp>
        <p:nvSpPr>
          <p:cNvPr id="1144" name="Google Shape;1144;p5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32</a:t>
            </a:fld>
            <a:endParaRPr/>
          </a:p>
        </p:txBody>
      </p:sp>
      <p:sp>
        <p:nvSpPr>
          <p:cNvPr id="1145" name="Google Shape;1145;p5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- </a:t>
            </a:r>
            <a:r>
              <a:rPr lang="en-GB">
                <a:solidFill>
                  <a:schemeClr val="dk1"/>
                </a:solidFill>
              </a:rPr>
              <a:t>Blockers &amp; Solutions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5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- </a:t>
            </a:r>
            <a:r>
              <a:rPr lang="en-GB">
                <a:solidFill>
                  <a:schemeClr val="dk1"/>
                </a:solidFill>
              </a:rPr>
              <a:t>Experience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51" name="Google Shape;1151;p58"/>
          <p:cNvSpPr/>
          <p:nvPr/>
        </p:nvSpPr>
        <p:spPr>
          <a:xfrm>
            <a:off x="6220077" y="2047288"/>
            <a:ext cx="1459500" cy="146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58"/>
          <p:cNvSpPr/>
          <p:nvPr/>
        </p:nvSpPr>
        <p:spPr>
          <a:xfrm>
            <a:off x="4562427" y="2047288"/>
            <a:ext cx="1459500" cy="14646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58"/>
          <p:cNvSpPr/>
          <p:nvPr/>
        </p:nvSpPr>
        <p:spPr>
          <a:xfrm>
            <a:off x="5883545" y="238252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58"/>
          <p:cNvSpPr/>
          <p:nvPr/>
        </p:nvSpPr>
        <p:spPr>
          <a:xfrm>
            <a:off x="5697569" y="238252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086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58"/>
          <p:cNvSpPr/>
          <p:nvPr/>
        </p:nvSpPr>
        <p:spPr>
          <a:xfrm>
            <a:off x="2870577" y="2047288"/>
            <a:ext cx="1459500" cy="14646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58"/>
          <p:cNvSpPr/>
          <p:nvPr/>
        </p:nvSpPr>
        <p:spPr>
          <a:xfrm>
            <a:off x="4191695" y="238252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58"/>
          <p:cNvSpPr/>
          <p:nvPr/>
        </p:nvSpPr>
        <p:spPr>
          <a:xfrm>
            <a:off x="4005719" y="238252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086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58"/>
          <p:cNvSpPr txBox="1"/>
          <p:nvPr/>
        </p:nvSpPr>
        <p:spPr>
          <a:xfrm>
            <a:off x="1192525" y="134230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Educate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59" name="Google Shape;1159;p58"/>
          <p:cNvSpPr/>
          <p:nvPr/>
        </p:nvSpPr>
        <p:spPr>
          <a:xfrm>
            <a:off x="1192552" y="2047288"/>
            <a:ext cx="1459500" cy="1464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" name="Google Shape;1160;p58"/>
          <p:cNvSpPr/>
          <p:nvPr/>
        </p:nvSpPr>
        <p:spPr>
          <a:xfrm>
            <a:off x="2513670" y="238252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58"/>
          <p:cNvSpPr/>
          <p:nvPr/>
        </p:nvSpPr>
        <p:spPr>
          <a:xfrm>
            <a:off x="2327694" y="238252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086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58"/>
          <p:cNvSpPr txBox="1"/>
          <p:nvPr/>
        </p:nvSpPr>
        <p:spPr>
          <a:xfrm>
            <a:off x="1192650" y="3773200"/>
            <a:ext cx="1459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 knowledge and theories from school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3" name="Google Shape;1163;p58"/>
          <p:cNvSpPr txBox="1"/>
          <p:nvPr/>
        </p:nvSpPr>
        <p:spPr>
          <a:xfrm>
            <a:off x="2870550" y="134230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Explore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4" name="Google Shape;1164;p58"/>
          <p:cNvSpPr txBox="1"/>
          <p:nvPr/>
        </p:nvSpPr>
        <p:spPr>
          <a:xfrm>
            <a:off x="2870675" y="3773200"/>
            <a:ext cx="1459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Explore more information like  coding on Internet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5" name="Google Shape;1165;p58"/>
          <p:cNvSpPr txBox="1"/>
          <p:nvPr/>
        </p:nvSpPr>
        <p:spPr>
          <a:xfrm>
            <a:off x="4562400" y="134230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Engage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6" name="Google Shape;1166;p58"/>
          <p:cNvSpPr txBox="1"/>
          <p:nvPr/>
        </p:nvSpPr>
        <p:spPr>
          <a:xfrm>
            <a:off x="4562525" y="3773200"/>
            <a:ext cx="1459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Engage in project,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Combine coding &amp; knowledge together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7" name="Google Shape;1167;p58"/>
          <p:cNvSpPr txBox="1"/>
          <p:nvPr/>
        </p:nvSpPr>
        <p:spPr>
          <a:xfrm>
            <a:off x="6220050" y="134230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Execute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8" name="Google Shape;1168;p58"/>
          <p:cNvSpPr txBox="1"/>
          <p:nvPr/>
        </p:nvSpPr>
        <p:spPr>
          <a:xfrm>
            <a:off x="6220175" y="3773200"/>
            <a:ext cx="1459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Get a final model from machine learning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69" name="Google Shape;1169;p58"/>
          <p:cNvGrpSpPr/>
          <p:nvPr/>
        </p:nvGrpSpPr>
        <p:grpSpPr>
          <a:xfrm>
            <a:off x="6729841" y="2568677"/>
            <a:ext cx="457204" cy="457204"/>
            <a:chOff x="1492675" y="4992125"/>
            <a:chExt cx="481825" cy="481825"/>
          </a:xfrm>
        </p:grpSpPr>
        <p:sp>
          <p:nvSpPr>
            <p:cNvPr id="1170" name="Google Shape;1170;p58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71" name="Google Shape;1171;p58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72" name="Google Shape;1172;p58"/>
          <p:cNvGrpSpPr/>
          <p:nvPr/>
        </p:nvGrpSpPr>
        <p:grpSpPr>
          <a:xfrm>
            <a:off x="3397311" y="2568681"/>
            <a:ext cx="457186" cy="457196"/>
            <a:chOff x="-5251625" y="3272950"/>
            <a:chExt cx="292225" cy="292250"/>
          </a:xfrm>
        </p:grpSpPr>
        <p:sp>
          <p:nvSpPr>
            <p:cNvPr id="1173" name="Google Shape;1173;p58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8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8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" name="Google Shape;1176;p58"/>
          <p:cNvGrpSpPr/>
          <p:nvPr/>
        </p:nvGrpSpPr>
        <p:grpSpPr>
          <a:xfrm>
            <a:off x="5076882" y="2568680"/>
            <a:ext cx="457192" cy="457198"/>
            <a:chOff x="-4475825" y="3612425"/>
            <a:chExt cx="293825" cy="291450"/>
          </a:xfrm>
        </p:grpSpPr>
        <p:sp>
          <p:nvSpPr>
            <p:cNvPr id="1177" name="Google Shape;1177;p58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8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8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" name="Google Shape;1180;p58"/>
          <p:cNvGrpSpPr/>
          <p:nvPr/>
        </p:nvGrpSpPr>
        <p:grpSpPr>
          <a:xfrm>
            <a:off x="1708565" y="2589468"/>
            <a:ext cx="457194" cy="415623"/>
            <a:chOff x="-40745125" y="3632900"/>
            <a:chExt cx="318225" cy="289875"/>
          </a:xfrm>
        </p:grpSpPr>
        <p:sp>
          <p:nvSpPr>
            <p:cNvPr id="1181" name="Google Shape;1181;p58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8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8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8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8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8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8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8" name="Google Shape;1188;p5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5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- </a:t>
            </a:r>
            <a:r>
              <a:rPr lang="en-GB">
                <a:solidFill>
                  <a:schemeClr val="dk1"/>
                </a:solidFill>
              </a:rPr>
              <a:t>Future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4" name="Google Shape;1194;p5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34</a:t>
            </a:fld>
            <a:endParaRPr/>
          </a:p>
        </p:txBody>
      </p:sp>
      <p:sp>
        <p:nvSpPr>
          <p:cNvPr id="1195" name="Google Shape;1195;p59"/>
          <p:cNvSpPr/>
          <p:nvPr/>
        </p:nvSpPr>
        <p:spPr>
          <a:xfrm>
            <a:off x="1122025" y="1677100"/>
            <a:ext cx="6965400" cy="3192900"/>
          </a:xfrm>
          <a:prstGeom prst="roundRect">
            <a:avLst>
              <a:gd name="adj" fmla="val 7339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59"/>
          <p:cNvSpPr/>
          <p:nvPr/>
        </p:nvSpPr>
        <p:spPr>
          <a:xfrm>
            <a:off x="2991400" y="1315588"/>
            <a:ext cx="3113100" cy="590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59"/>
          <p:cNvSpPr txBox="1"/>
          <p:nvPr/>
        </p:nvSpPr>
        <p:spPr>
          <a:xfrm>
            <a:off x="3412575" y="1446838"/>
            <a:ext cx="22707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Support diagnose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98" name="Google Shape;1198;p59"/>
          <p:cNvSpPr/>
          <p:nvPr/>
        </p:nvSpPr>
        <p:spPr>
          <a:xfrm>
            <a:off x="3168350" y="2119063"/>
            <a:ext cx="1198800" cy="119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59"/>
          <p:cNvSpPr/>
          <p:nvPr/>
        </p:nvSpPr>
        <p:spPr>
          <a:xfrm>
            <a:off x="5033450" y="2119063"/>
            <a:ext cx="1198800" cy="119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59"/>
          <p:cNvSpPr/>
          <p:nvPr/>
        </p:nvSpPr>
        <p:spPr>
          <a:xfrm>
            <a:off x="4452950" y="2619463"/>
            <a:ext cx="494700" cy="1980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59"/>
          <p:cNvSpPr txBox="1"/>
          <p:nvPr/>
        </p:nvSpPr>
        <p:spPr>
          <a:xfrm>
            <a:off x="2589500" y="3508125"/>
            <a:ext cx="21489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1. Increase awareness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02" name="Google Shape;1202;p59"/>
          <p:cNvSpPr txBox="1"/>
          <p:nvPr/>
        </p:nvSpPr>
        <p:spPr>
          <a:xfrm>
            <a:off x="2873300" y="3836025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User could test their posts by themselves, and get suggestion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3" name="Google Shape;1203;p59"/>
          <p:cNvSpPr txBox="1"/>
          <p:nvPr/>
        </p:nvSpPr>
        <p:spPr>
          <a:xfrm>
            <a:off x="4662200" y="3508125"/>
            <a:ext cx="19413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2. Support doctor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04" name="Google Shape;1204;p59"/>
          <p:cNvSpPr txBox="1"/>
          <p:nvPr/>
        </p:nvSpPr>
        <p:spPr>
          <a:xfrm>
            <a:off x="4738400" y="3836025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Doctor could use this model to make more structured decision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05" name="Google Shape;1205;p59"/>
          <p:cNvGrpSpPr/>
          <p:nvPr/>
        </p:nvGrpSpPr>
        <p:grpSpPr>
          <a:xfrm>
            <a:off x="5416998" y="2526432"/>
            <a:ext cx="431703" cy="420622"/>
            <a:chOff x="946175" y="3253275"/>
            <a:chExt cx="298550" cy="296150"/>
          </a:xfrm>
        </p:grpSpPr>
        <p:sp>
          <p:nvSpPr>
            <p:cNvPr id="1206" name="Google Shape;1206;p59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9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9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9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9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" name="Google Shape;1211;p59"/>
          <p:cNvGrpSpPr/>
          <p:nvPr/>
        </p:nvGrpSpPr>
        <p:grpSpPr>
          <a:xfrm>
            <a:off x="3557432" y="2526438"/>
            <a:ext cx="420635" cy="420610"/>
            <a:chOff x="946175" y="3619500"/>
            <a:chExt cx="296975" cy="293825"/>
          </a:xfrm>
        </p:grpSpPr>
        <p:sp>
          <p:nvSpPr>
            <p:cNvPr id="1212" name="Google Shape;1212;p59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9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9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9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9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9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6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 sz="3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60"/>
          <p:cNvSpPr txBox="1"/>
          <p:nvPr/>
        </p:nvSpPr>
        <p:spPr>
          <a:xfrm>
            <a:off x="197825" y="2183050"/>
            <a:ext cx="8850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Thank you!</a:t>
            </a:r>
            <a:endParaRPr sz="5600" b="1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224" name="Google Shape;1224;p6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6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Q&amp;A</a:t>
            </a:r>
            <a:endParaRPr sz="3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61"/>
          <p:cNvSpPr txBox="1"/>
          <p:nvPr/>
        </p:nvSpPr>
        <p:spPr>
          <a:xfrm>
            <a:off x="1182050" y="2033975"/>
            <a:ext cx="65811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Any Question?</a:t>
            </a:r>
            <a:endParaRPr sz="62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1" name="Google Shape;1231;p6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36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Introduction - </a:t>
            </a:r>
            <a:r>
              <a:rPr lang="en-GB">
                <a:solidFill>
                  <a:srgbClr val="C0791B"/>
                </a:solidFill>
                <a:latin typeface="Maven Pro"/>
                <a:ea typeface="Maven Pro"/>
                <a:cs typeface="Maven Pro"/>
                <a:sym typeface="Maven Pro"/>
              </a:rPr>
              <a:t>Why this topic?</a:t>
            </a:r>
            <a:endParaRPr>
              <a:solidFill>
                <a:schemeClr val="accent6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92" name="Google Shape;492;p29"/>
          <p:cNvSpPr/>
          <p:nvPr/>
        </p:nvSpPr>
        <p:spPr>
          <a:xfrm>
            <a:off x="2628900" y="3166075"/>
            <a:ext cx="3865800" cy="1451700"/>
          </a:xfrm>
          <a:prstGeom prst="roundRect">
            <a:avLst>
              <a:gd name="adj" fmla="val 16667"/>
            </a:avLst>
          </a:prstGeom>
          <a:solidFill>
            <a:srgbClr val="72B78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9"/>
          <p:cNvSpPr txBox="1"/>
          <p:nvPr/>
        </p:nvSpPr>
        <p:spPr>
          <a:xfrm>
            <a:off x="3110100" y="3367075"/>
            <a:ext cx="32382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forecasting the </a:t>
            </a:r>
            <a:r>
              <a:rPr lang="en-GB" sz="19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depression level</a:t>
            </a:r>
            <a:r>
              <a:rPr lang="en-GB" sz="19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and </a:t>
            </a:r>
            <a:r>
              <a:rPr lang="en-GB" sz="19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risk of suicide </a:t>
            </a:r>
            <a:r>
              <a:rPr lang="en-GB" sz="19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through </a:t>
            </a:r>
            <a:r>
              <a:rPr lang="en-GB" sz="19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analysing social media posts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4" name="Google Shape;494;p29"/>
          <p:cNvSpPr txBox="1"/>
          <p:nvPr/>
        </p:nvSpPr>
        <p:spPr>
          <a:xfrm>
            <a:off x="290225" y="1025700"/>
            <a:ext cx="2436300" cy="11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Depression is a common illness worldwide which can lead to suicide 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95" name="Google Shape;495;p29"/>
          <p:cNvSpPr txBox="1"/>
          <p:nvPr/>
        </p:nvSpPr>
        <p:spPr>
          <a:xfrm>
            <a:off x="2843463" y="1100875"/>
            <a:ext cx="31974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By WHO 2021, over </a:t>
            </a:r>
            <a:r>
              <a:rPr lang="en-GB" sz="17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700 000 die</a:t>
            </a:r>
            <a:r>
              <a:rPr lang="en-GB" sz="17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due to suicide, suicide is the </a:t>
            </a:r>
            <a:r>
              <a:rPr lang="en-GB" sz="17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4th leading cause</a:t>
            </a:r>
            <a:r>
              <a:rPr lang="en-GB" sz="17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of death in </a:t>
            </a:r>
            <a:r>
              <a:rPr lang="en-GB" sz="17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15-29-year-olds</a:t>
            </a:r>
            <a:endParaRPr sz="17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6" name="Google Shape;496;p29"/>
          <p:cNvSpPr txBox="1"/>
          <p:nvPr/>
        </p:nvSpPr>
        <p:spPr>
          <a:xfrm>
            <a:off x="6157800" y="1106400"/>
            <a:ext cx="2783100" cy="16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People experiencing depression tend to express their feelings on social networks</a:t>
            </a:r>
            <a:endParaRPr sz="17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7" name="Google Shape;497;p29"/>
          <p:cNvCxnSpPr>
            <a:stCxn id="492" idx="1"/>
            <a:endCxn id="498" idx="4"/>
          </p:cNvCxnSpPr>
          <p:nvPr/>
        </p:nvCxnSpPr>
        <p:spPr>
          <a:xfrm rot="10800000">
            <a:off x="1182900" y="2778625"/>
            <a:ext cx="1446000" cy="1113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9" name="Google Shape;499;p29"/>
          <p:cNvCxnSpPr>
            <a:stCxn id="492" idx="0"/>
            <a:endCxn id="500" idx="4"/>
          </p:cNvCxnSpPr>
          <p:nvPr/>
        </p:nvCxnSpPr>
        <p:spPr>
          <a:xfrm rot="-5400000">
            <a:off x="4349550" y="2943325"/>
            <a:ext cx="435000" cy="10500"/>
          </a:xfrm>
          <a:prstGeom prst="bentConnector3">
            <a:avLst>
              <a:gd name="adj1" fmla="val 3536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1" name="Google Shape;501;p29"/>
          <p:cNvCxnSpPr>
            <a:stCxn id="492" idx="3"/>
            <a:endCxn id="502" idx="4"/>
          </p:cNvCxnSpPr>
          <p:nvPr/>
        </p:nvCxnSpPr>
        <p:spPr>
          <a:xfrm rot="10800000" flipH="1">
            <a:off x="6494700" y="2731225"/>
            <a:ext cx="1077600" cy="11607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3" name="Google Shape;503;p29"/>
          <p:cNvGrpSpPr/>
          <p:nvPr/>
        </p:nvGrpSpPr>
        <p:grpSpPr>
          <a:xfrm>
            <a:off x="2287700" y="2003238"/>
            <a:ext cx="1085816" cy="3777366"/>
            <a:chOff x="457200" y="954700"/>
            <a:chExt cx="1085816" cy="3777366"/>
          </a:xfrm>
        </p:grpSpPr>
        <p:sp>
          <p:nvSpPr>
            <p:cNvPr id="504" name="Google Shape;504;p29"/>
            <p:cNvSpPr/>
            <p:nvPr/>
          </p:nvSpPr>
          <p:spPr>
            <a:xfrm>
              <a:off x="497338" y="4502128"/>
              <a:ext cx="884787" cy="229938"/>
            </a:xfrm>
            <a:custGeom>
              <a:avLst/>
              <a:gdLst/>
              <a:ahLst/>
              <a:cxnLst/>
              <a:rect l="l" t="t" r="r" b="b"/>
              <a:pathLst>
                <a:path w="31149" h="8095" extrusionOk="0">
                  <a:moveTo>
                    <a:pt x="4917" y="1"/>
                  </a:moveTo>
                  <a:lnTo>
                    <a:pt x="4473" y="13"/>
                  </a:lnTo>
                  <a:lnTo>
                    <a:pt x="4041" y="48"/>
                  </a:lnTo>
                  <a:lnTo>
                    <a:pt x="3609" y="83"/>
                  </a:lnTo>
                  <a:lnTo>
                    <a:pt x="3189" y="129"/>
                  </a:lnTo>
                  <a:lnTo>
                    <a:pt x="2780" y="199"/>
                  </a:lnTo>
                  <a:lnTo>
                    <a:pt x="2383" y="281"/>
                  </a:lnTo>
                  <a:lnTo>
                    <a:pt x="2009" y="386"/>
                  </a:lnTo>
                  <a:lnTo>
                    <a:pt x="1647" y="515"/>
                  </a:lnTo>
                  <a:lnTo>
                    <a:pt x="1484" y="585"/>
                  </a:lnTo>
                  <a:lnTo>
                    <a:pt x="1320" y="655"/>
                  </a:lnTo>
                  <a:lnTo>
                    <a:pt x="1157" y="737"/>
                  </a:lnTo>
                  <a:lnTo>
                    <a:pt x="1016" y="830"/>
                  </a:lnTo>
                  <a:lnTo>
                    <a:pt x="876" y="924"/>
                  </a:lnTo>
                  <a:lnTo>
                    <a:pt x="736" y="1029"/>
                  </a:lnTo>
                  <a:lnTo>
                    <a:pt x="619" y="1134"/>
                  </a:lnTo>
                  <a:lnTo>
                    <a:pt x="502" y="1239"/>
                  </a:lnTo>
                  <a:lnTo>
                    <a:pt x="397" y="1367"/>
                  </a:lnTo>
                  <a:lnTo>
                    <a:pt x="292" y="1496"/>
                  </a:lnTo>
                  <a:lnTo>
                    <a:pt x="234" y="1589"/>
                  </a:lnTo>
                  <a:lnTo>
                    <a:pt x="175" y="1694"/>
                  </a:lnTo>
                  <a:lnTo>
                    <a:pt x="129" y="1799"/>
                  </a:lnTo>
                  <a:lnTo>
                    <a:pt x="94" y="1905"/>
                  </a:lnTo>
                  <a:lnTo>
                    <a:pt x="59" y="2010"/>
                  </a:lnTo>
                  <a:lnTo>
                    <a:pt x="35" y="2115"/>
                  </a:lnTo>
                  <a:lnTo>
                    <a:pt x="12" y="2220"/>
                  </a:lnTo>
                  <a:lnTo>
                    <a:pt x="0" y="2325"/>
                  </a:lnTo>
                  <a:lnTo>
                    <a:pt x="0" y="2547"/>
                  </a:lnTo>
                  <a:lnTo>
                    <a:pt x="24" y="2757"/>
                  </a:lnTo>
                  <a:lnTo>
                    <a:pt x="70" y="2979"/>
                  </a:lnTo>
                  <a:lnTo>
                    <a:pt x="140" y="3189"/>
                  </a:lnTo>
                  <a:lnTo>
                    <a:pt x="234" y="3411"/>
                  </a:lnTo>
                  <a:lnTo>
                    <a:pt x="351" y="3621"/>
                  </a:lnTo>
                  <a:lnTo>
                    <a:pt x="479" y="3832"/>
                  </a:lnTo>
                  <a:lnTo>
                    <a:pt x="619" y="4030"/>
                  </a:lnTo>
                  <a:lnTo>
                    <a:pt x="783" y="4229"/>
                  </a:lnTo>
                  <a:lnTo>
                    <a:pt x="946" y="4427"/>
                  </a:lnTo>
                  <a:lnTo>
                    <a:pt x="1133" y="4614"/>
                  </a:lnTo>
                  <a:lnTo>
                    <a:pt x="1320" y="4789"/>
                  </a:lnTo>
                  <a:lnTo>
                    <a:pt x="1519" y="4953"/>
                  </a:lnTo>
                  <a:lnTo>
                    <a:pt x="1705" y="5116"/>
                  </a:lnTo>
                  <a:lnTo>
                    <a:pt x="2126" y="5432"/>
                  </a:lnTo>
                  <a:lnTo>
                    <a:pt x="2558" y="5724"/>
                  </a:lnTo>
                  <a:lnTo>
                    <a:pt x="3013" y="6004"/>
                  </a:lnTo>
                  <a:lnTo>
                    <a:pt x="3492" y="6261"/>
                  </a:lnTo>
                  <a:lnTo>
                    <a:pt x="3983" y="6506"/>
                  </a:lnTo>
                  <a:lnTo>
                    <a:pt x="4497" y="6740"/>
                  </a:lnTo>
                  <a:lnTo>
                    <a:pt x="5022" y="6950"/>
                  </a:lnTo>
                  <a:lnTo>
                    <a:pt x="5571" y="7137"/>
                  </a:lnTo>
                  <a:lnTo>
                    <a:pt x="6120" y="7312"/>
                  </a:lnTo>
                  <a:lnTo>
                    <a:pt x="6692" y="7475"/>
                  </a:lnTo>
                  <a:lnTo>
                    <a:pt x="7265" y="7616"/>
                  </a:lnTo>
                  <a:lnTo>
                    <a:pt x="7849" y="7732"/>
                  </a:lnTo>
                  <a:lnTo>
                    <a:pt x="8444" y="7838"/>
                  </a:lnTo>
                  <a:lnTo>
                    <a:pt x="9040" y="7919"/>
                  </a:lnTo>
                  <a:lnTo>
                    <a:pt x="9635" y="7989"/>
                  </a:lnTo>
                  <a:lnTo>
                    <a:pt x="10243" y="8048"/>
                  </a:lnTo>
                  <a:lnTo>
                    <a:pt x="10850" y="8083"/>
                  </a:lnTo>
                  <a:lnTo>
                    <a:pt x="11446" y="8094"/>
                  </a:lnTo>
                  <a:lnTo>
                    <a:pt x="12053" y="8094"/>
                  </a:lnTo>
                  <a:lnTo>
                    <a:pt x="12660" y="8083"/>
                  </a:lnTo>
                  <a:lnTo>
                    <a:pt x="13268" y="8059"/>
                  </a:lnTo>
                  <a:lnTo>
                    <a:pt x="13863" y="8024"/>
                  </a:lnTo>
                  <a:lnTo>
                    <a:pt x="14471" y="7966"/>
                  </a:lnTo>
                  <a:lnTo>
                    <a:pt x="15066" y="7896"/>
                  </a:lnTo>
                  <a:lnTo>
                    <a:pt x="15674" y="7814"/>
                  </a:lnTo>
                  <a:lnTo>
                    <a:pt x="16257" y="7721"/>
                  </a:lnTo>
                  <a:lnTo>
                    <a:pt x="16853" y="7627"/>
                  </a:lnTo>
                  <a:lnTo>
                    <a:pt x="17437" y="7510"/>
                  </a:lnTo>
                  <a:lnTo>
                    <a:pt x="18021" y="7382"/>
                  </a:lnTo>
                  <a:lnTo>
                    <a:pt x="18605" y="7254"/>
                  </a:lnTo>
                  <a:lnTo>
                    <a:pt x="19177" y="7102"/>
                  </a:lnTo>
                  <a:lnTo>
                    <a:pt x="20275" y="6798"/>
                  </a:lnTo>
                  <a:lnTo>
                    <a:pt x="20836" y="6658"/>
                  </a:lnTo>
                  <a:lnTo>
                    <a:pt x="21396" y="6518"/>
                  </a:lnTo>
                  <a:lnTo>
                    <a:pt x="21957" y="6389"/>
                  </a:lnTo>
                  <a:lnTo>
                    <a:pt x="22517" y="6284"/>
                  </a:lnTo>
                  <a:lnTo>
                    <a:pt x="22809" y="6249"/>
                  </a:lnTo>
                  <a:lnTo>
                    <a:pt x="23101" y="6214"/>
                  </a:lnTo>
                  <a:lnTo>
                    <a:pt x="23393" y="6191"/>
                  </a:lnTo>
                  <a:lnTo>
                    <a:pt x="23685" y="6179"/>
                  </a:lnTo>
                  <a:lnTo>
                    <a:pt x="23954" y="6167"/>
                  </a:lnTo>
                  <a:lnTo>
                    <a:pt x="24211" y="6179"/>
                  </a:lnTo>
                  <a:lnTo>
                    <a:pt x="24748" y="6202"/>
                  </a:lnTo>
                  <a:lnTo>
                    <a:pt x="25285" y="6237"/>
                  </a:lnTo>
                  <a:lnTo>
                    <a:pt x="25811" y="6284"/>
                  </a:lnTo>
                  <a:lnTo>
                    <a:pt x="26336" y="6331"/>
                  </a:lnTo>
                  <a:lnTo>
                    <a:pt x="26874" y="6378"/>
                  </a:lnTo>
                  <a:lnTo>
                    <a:pt x="27411" y="6401"/>
                  </a:lnTo>
                  <a:lnTo>
                    <a:pt x="27936" y="6401"/>
                  </a:lnTo>
                  <a:lnTo>
                    <a:pt x="28205" y="6389"/>
                  </a:lnTo>
                  <a:lnTo>
                    <a:pt x="28474" y="6366"/>
                  </a:lnTo>
                  <a:lnTo>
                    <a:pt x="28742" y="6319"/>
                  </a:lnTo>
                  <a:lnTo>
                    <a:pt x="29011" y="6273"/>
                  </a:lnTo>
                  <a:lnTo>
                    <a:pt x="29280" y="6214"/>
                  </a:lnTo>
                  <a:lnTo>
                    <a:pt x="29525" y="6144"/>
                  </a:lnTo>
                  <a:lnTo>
                    <a:pt x="29770" y="6051"/>
                  </a:lnTo>
                  <a:lnTo>
                    <a:pt x="30004" y="5957"/>
                  </a:lnTo>
                  <a:lnTo>
                    <a:pt x="30226" y="5852"/>
                  </a:lnTo>
                  <a:lnTo>
                    <a:pt x="30424" y="5735"/>
                  </a:lnTo>
                  <a:lnTo>
                    <a:pt x="30599" y="5607"/>
                  </a:lnTo>
                  <a:lnTo>
                    <a:pt x="30763" y="5467"/>
                  </a:lnTo>
                  <a:lnTo>
                    <a:pt x="30891" y="5315"/>
                  </a:lnTo>
                  <a:lnTo>
                    <a:pt x="30950" y="5233"/>
                  </a:lnTo>
                  <a:lnTo>
                    <a:pt x="31008" y="5151"/>
                  </a:lnTo>
                  <a:lnTo>
                    <a:pt x="31043" y="5070"/>
                  </a:lnTo>
                  <a:lnTo>
                    <a:pt x="31078" y="4976"/>
                  </a:lnTo>
                  <a:lnTo>
                    <a:pt x="31113" y="4894"/>
                  </a:lnTo>
                  <a:lnTo>
                    <a:pt x="31136" y="4801"/>
                  </a:lnTo>
                  <a:lnTo>
                    <a:pt x="31148" y="4684"/>
                  </a:lnTo>
                  <a:lnTo>
                    <a:pt x="31148" y="4579"/>
                  </a:lnTo>
                  <a:lnTo>
                    <a:pt x="31136" y="4474"/>
                  </a:lnTo>
                  <a:lnTo>
                    <a:pt x="31125" y="4369"/>
                  </a:lnTo>
                  <a:lnTo>
                    <a:pt x="31090" y="4264"/>
                  </a:lnTo>
                  <a:lnTo>
                    <a:pt x="31055" y="4159"/>
                  </a:lnTo>
                  <a:lnTo>
                    <a:pt x="30996" y="4065"/>
                  </a:lnTo>
                  <a:lnTo>
                    <a:pt x="30938" y="3972"/>
                  </a:lnTo>
                  <a:lnTo>
                    <a:pt x="30868" y="3867"/>
                  </a:lnTo>
                  <a:lnTo>
                    <a:pt x="30798" y="3785"/>
                  </a:lnTo>
                  <a:lnTo>
                    <a:pt x="30623" y="3598"/>
                  </a:lnTo>
                  <a:lnTo>
                    <a:pt x="30424" y="3435"/>
                  </a:lnTo>
                  <a:lnTo>
                    <a:pt x="30190" y="3271"/>
                  </a:lnTo>
                  <a:lnTo>
                    <a:pt x="29945" y="3119"/>
                  </a:lnTo>
                  <a:lnTo>
                    <a:pt x="29677" y="2979"/>
                  </a:lnTo>
                  <a:lnTo>
                    <a:pt x="29396" y="2851"/>
                  </a:lnTo>
                  <a:lnTo>
                    <a:pt x="29104" y="2722"/>
                  </a:lnTo>
                  <a:lnTo>
                    <a:pt x="28812" y="2605"/>
                  </a:lnTo>
                  <a:lnTo>
                    <a:pt x="28509" y="2489"/>
                  </a:lnTo>
                  <a:lnTo>
                    <a:pt x="27901" y="2290"/>
                  </a:lnTo>
                  <a:lnTo>
                    <a:pt x="25344" y="1496"/>
                  </a:lnTo>
                  <a:lnTo>
                    <a:pt x="24351" y="1192"/>
                  </a:lnTo>
                  <a:lnTo>
                    <a:pt x="23849" y="1052"/>
                  </a:lnTo>
                  <a:lnTo>
                    <a:pt x="23347" y="912"/>
                  </a:lnTo>
                  <a:lnTo>
                    <a:pt x="22833" y="783"/>
                  </a:lnTo>
                  <a:lnTo>
                    <a:pt x="22319" y="678"/>
                  </a:lnTo>
                  <a:lnTo>
                    <a:pt x="21793" y="573"/>
                  </a:lnTo>
                  <a:lnTo>
                    <a:pt x="21268" y="491"/>
                  </a:lnTo>
                  <a:lnTo>
                    <a:pt x="20847" y="445"/>
                  </a:lnTo>
                  <a:lnTo>
                    <a:pt x="20427" y="410"/>
                  </a:lnTo>
                  <a:lnTo>
                    <a:pt x="20006" y="386"/>
                  </a:lnTo>
                  <a:lnTo>
                    <a:pt x="19586" y="363"/>
                  </a:lnTo>
                  <a:lnTo>
                    <a:pt x="18733" y="351"/>
                  </a:lnTo>
                  <a:lnTo>
                    <a:pt x="17881" y="340"/>
                  </a:lnTo>
                  <a:lnTo>
                    <a:pt x="17063" y="340"/>
                  </a:lnTo>
                  <a:lnTo>
                    <a:pt x="16281" y="328"/>
                  </a:lnTo>
                  <a:lnTo>
                    <a:pt x="14798" y="281"/>
                  </a:lnTo>
                  <a:lnTo>
                    <a:pt x="13396" y="223"/>
                  </a:lnTo>
                  <a:lnTo>
                    <a:pt x="12041" y="153"/>
                  </a:lnTo>
                  <a:lnTo>
                    <a:pt x="10687" y="83"/>
                  </a:lnTo>
                  <a:lnTo>
                    <a:pt x="9285" y="24"/>
                  </a:lnTo>
                  <a:lnTo>
                    <a:pt x="8561" y="13"/>
                  </a:lnTo>
                  <a:lnTo>
                    <a:pt x="7802" y="1"/>
                  </a:lnTo>
                  <a:close/>
                </a:path>
              </a:pathLst>
            </a:custGeom>
            <a:solidFill>
              <a:srgbClr val="434343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497338" y="4502128"/>
              <a:ext cx="884787" cy="229938"/>
            </a:xfrm>
            <a:custGeom>
              <a:avLst/>
              <a:gdLst/>
              <a:ahLst/>
              <a:cxnLst/>
              <a:rect l="l" t="t" r="r" b="b"/>
              <a:pathLst>
                <a:path w="31149" h="8095" fill="none" extrusionOk="0">
                  <a:moveTo>
                    <a:pt x="6202" y="1"/>
                  </a:moveTo>
                  <a:lnTo>
                    <a:pt x="6202" y="1"/>
                  </a:lnTo>
                  <a:lnTo>
                    <a:pt x="7019" y="1"/>
                  </a:lnTo>
                  <a:lnTo>
                    <a:pt x="7802" y="1"/>
                  </a:lnTo>
                  <a:lnTo>
                    <a:pt x="8561" y="13"/>
                  </a:lnTo>
                  <a:lnTo>
                    <a:pt x="9285" y="24"/>
                  </a:lnTo>
                  <a:lnTo>
                    <a:pt x="10687" y="83"/>
                  </a:lnTo>
                  <a:lnTo>
                    <a:pt x="12041" y="153"/>
                  </a:lnTo>
                  <a:lnTo>
                    <a:pt x="13396" y="223"/>
                  </a:lnTo>
                  <a:lnTo>
                    <a:pt x="14798" y="281"/>
                  </a:lnTo>
                  <a:lnTo>
                    <a:pt x="16281" y="328"/>
                  </a:lnTo>
                  <a:lnTo>
                    <a:pt x="17063" y="340"/>
                  </a:lnTo>
                  <a:lnTo>
                    <a:pt x="17881" y="340"/>
                  </a:lnTo>
                  <a:lnTo>
                    <a:pt x="17881" y="340"/>
                  </a:lnTo>
                  <a:lnTo>
                    <a:pt x="18733" y="351"/>
                  </a:lnTo>
                  <a:lnTo>
                    <a:pt x="19586" y="363"/>
                  </a:lnTo>
                  <a:lnTo>
                    <a:pt x="20006" y="386"/>
                  </a:lnTo>
                  <a:lnTo>
                    <a:pt x="20427" y="410"/>
                  </a:lnTo>
                  <a:lnTo>
                    <a:pt x="20847" y="445"/>
                  </a:lnTo>
                  <a:lnTo>
                    <a:pt x="21268" y="491"/>
                  </a:lnTo>
                  <a:lnTo>
                    <a:pt x="21268" y="491"/>
                  </a:lnTo>
                  <a:lnTo>
                    <a:pt x="21793" y="573"/>
                  </a:lnTo>
                  <a:lnTo>
                    <a:pt x="22319" y="678"/>
                  </a:lnTo>
                  <a:lnTo>
                    <a:pt x="22833" y="783"/>
                  </a:lnTo>
                  <a:lnTo>
                    <a:pt x="23347" y="912"/>
                  </a:lnTo>
                  <a:lnTo>
                    <a:pt x="23849" y="1052"/>
                  </a:lnTo>
                  <a:lnTo>
                    <a:pt x="24351" y="1192"/>
                  </a:lnTo>
                  <a:lnTo>
                    <a:pt x="25344" y="1496"/>
                  </a:lnTo>
                  <a:lnTo>
                    <a:pt x="25344" y="1496"/>
                  </a:lnTo>
                  <a:lnTo>
                    <a:pt x="27901" y="2290"/>
                  </a:lnTo>
                  <a:lnTo>
                    <a:pt x="27901" y="2290"/>
                  </a:lnTo>
                  <a:lnTo>
                    <a:pt x="28509" y="2489"/>
                  </a:lnTo>
                  <a:lnTo>
                    <a:pt x="28812" y="2605"/>
                  </a:lnTo>
                  <a:lnTo>
                    <a:pt x="29104" y="2722"/>
                  </a:lnTo>
                  <a:lnTo>
                    <a:pt x="29396" y="2851"/>
                  </a:lnTo>
                  <a:lnTo>
                    <a:pt x="29677" y="2979"/>
                  </a:lnTo>
                  <a:lnTo>
                    <a:pt x="29945" y="3119"/>
                  </a:lnTo>
                  <a:lnTo>
                    <a:pt x="30190" y="3271"/>
                  </a:lnTo>
                  <a:lnTo>
                    <a:pt x="30424" y="3435"/>
                  </a:lnTo>
                  <a:lnTo>
                    <a:pt x="30623" y="3598"/>
                  </a:lnTo>
                  <a:lnTo>
                    <a:pt x="30798" y="3785"/>
                  </a:lnTo>
                  <a:lnTo>
                    <a:pt x="30868" y="3867"/>
                  </a:lnTo>
                  <a:lnTo>
                    <a:pt x="30938" y="3972"/>
                  </a:lnTo>
                  <a:lnTo>
                    <a:pt x="30996" y="4065"/>
                  </a:lnTo>
                  <a:lnTo>
                    <a:pt x="31055" y="4159"/>
                  </a:lnTo>
                  <a:lnTo>
                    <a:pt x="31090" y="4264"/>
                  </a:lnTo>
                  <a:lnTo>
                    <a:pt x="31125" y="4369"/>
                  </a:lnTo>
                  <a:lnTo>
                    <a:pt x="31136" y="4474"/>
                  </a:lnTo>
                  <a:lnTo>
                    <a:pt x="31148" y="4579"/>
                  </a:lnTo>
                  <a:lnTo>
                    <a:pt x="31148" y="4684"/>
                  </a:lnTo>
                  <a:lnTo>
                    <a:pt x="31136" y="4801"/>
                  </a:lnTo>
                  <a:lnTo>
                    <a:pt x="31136" y="4801"/>
                  </a:lnTo>
                  <a:lnTo>
                    <a:pt x="31113" y="4894"/>
                  </a:lnTo>
                  <a:lnTo>
                    <a:pt x="31078" y="4976"/>
                  </a:lnTo>
                  <a:lnTo>
                    <a:pt x="31043" y="5070"/>
                  </a:lnTo>
                  <a:lnTo>
                    <a:pt x="31008" y="5151"/>
                  </a:lnTo>
                  <a:lnTo>
                    <a:pt x="30950" y="5233"/>
                  </a:lnTo>
                  <a:lnTo>
                    <a:pt x="30891" y="5315"/>
                  </a:lnTo>
                  <a:lnTo>
                    <a:pt x="30763" y="5467"/>
                  </a:lnTo>
                  <a:lnTo>
                    <a:pt x="30599" y="5607"/>
                  </a:lnTo>
                  <a:lnTo>
                    <a:pt x="30424" y="5735"/>
                  </a:lnTo>
                  <a:lnTo>
                    <a:pt x="30226" y="5852"/>
                  </a:lnTo>
                  <a:lnTo>
                    <a:pt x="30004" y="5957"/>
                  </a:lnTo>
                  <a:lnTo>
                    <a:pt x="29770" y="6051"/>
                  </a:lnTo>
                  <a:lnTo>
                    <a:pt x="29525" y="6144"/>
                  </a:lnTo>
                  <a:lnTo>
                    <a:pt x="29280" y="6214"/>
                  </a:lnTo>
                  <a:lnTo>
                    <a:pt x="29011" y="6273"/>
                  </a:lnTo>
                  <a:lnTo>
                    <a:pt x="28742" y="6319"/>
                  </a:lnTo>
                  <a:lnTo>
                    <a:pt x="28474" y="6366"/>
                  </a:lnTo>
                  <a:lnTo>
                    <a:pt x="28205" y="6389"/>
                  </a:lnTo>
                  <a:lnTo>
                    <a:pt x="27936" y="6401"/>
                  </a:lnTo>
                  <a:lnTo>
                    <a:pt x="27936" y="6401"/>
                  </a:lnTo>
                  <a:lnTo>
                    <a:pt x="27668" y="6401"/>
                  </a:lnTo>
                  <a:lnTo>
                    <a:pt x="27411" y="6401"/>
                  </a:lnTo>
                  <a:lnTo>
                    <a:pt x="26874" y="6378"/>
                  </a:lnTo>
                  <a:lnTo>
                    <a:pt x="26336" y="6331"/>
                  </a:lnTo>
                  <a:lnTo>
                    <a:pt x="25811" y="6284"/>
                  </a:lnTo>
                  <a:lnTo>
                    <a:pt x="25285" y="6237"/>
                  </a:lnTo>
                  <a:lnTo>
                    <a:pt x="24748" y="6202"/>
                  </a:lnTo>
                  <a:lnTo>
                    <a:pt x="24211" y="6179"/>
                  </a:lnTo>
                  <a:lnTo>
                    <a:pt x="23954" y="6167"/>
                  </a:lnTo>
                  <a:lnTo>
                    <a:pt x="23685" y="6179"/>
                  </a:lnTo>
                  <a:lnTo>
                    <a:pt x="23685" y="6179"/>
                  </a:lnTo>
                  <a:lnTo>
                    <a:pt x="23393" y="6191"/>
                  </a:lnTo>
                  <a:lnTo>
                    <a:pt x="23101" y="6214"/>
                  </a:lnTo>
                  <a:lnTo>
                    <a:pt x="22809" y="6249"/>
                  </a:lnTo>
                  <a:lnTo>
                    <a:pt x="22517" y="6284"/>
                  </a:lnTo>
                  <a:lnTo>
                    <a:pt x="21957" y="6389"/>
                  </a:lnTo>
                  <a:lnTo>
                    <a:pt x="21396" y="6518"/>
                  </a:lnTo>
                  <a:lnTo>
                    <a:pt x="20836" y="6658"/>
                  </a:lnTo>
                  <a:lnTo>
                    <a:pt x="20275" y="6798"/>
                  </a:lnTo>
                  <a:lnTo>
                    <a:pt x="19177" y="7102"/>
                  </a:lnTo>
                  <a:lnTo>
                    <a:pt x="19177" y="7102"/>
                  </a:lnTo>
                  <a:lnTo>
                    <a:pt x="18605" y="7254"/>
                  </a:lnTo>
                  <a:lnTo>
                    <a:pt x="18021" y="7382"/>
                  </a:lnTo>
                  <a:lnTo>
                    <a:pt x="17437" y="7510"/>
                  </a:lnTo>
                  <a:lnTo>
                    <a:pt x="16853" y="7627"/>
                  </a:lnTo>
                  <a:lnTo>
                    <a:pt x="16257" y="7721"/>
                  </a:lnTo>
                  <a:lnTo>
                    <a:pt x="15674" y="7814"/>
                  </a:lnTo>
                  <a:lnTo>
                    <a:pt x="15066" y="7896"/>
                  </a:lnTo>
                  <a:lnTo>
                    <a:pt x="14471" y="7966"/>
                  </a:lnTo>
                  <a:lnTo>
                    <a:pt x="13863" y="8024"/>
                  </a:lnTo>
                  <a:lnTo>
                    <a:pt x="13268" y="8059"/>
                  </a:lnTo>
                  <a:lnTo>
                    <a:pt x="12660" y="8083"/>
                  </a:lnTo>
                  <a:lnTo>
                    <a:pt x="12053" y="8094"/>
                  </a:lnTo>
                  <a:lnTo>
                    <a:pt x="11446" y="8094"/>
                  </a:lnTo>
                  <a:lnTo>
                    <a:pt x="10850" y="8083"/>
                  </a:lnTo>
                  <a:lnTo>
                    <a:pt x="10243" y="8048"/>
                  </a:lnTo>
                  <a:lnTo>
                    <a:pt x="9635" y="7989"/>
                  </a:lnTo>
                  <a:lnTo>
                    <a:pt x="9635" y="7989"/>
                  </a:lnTo>
                  <a:lnTo>
                    <a:pt x="9040" y="7919"/>
                  </a:lnTo>
                  <a:lnTo>
                    <a:pt x="8444" y="7838"/>
                  </a:lnTo>
                  <a:lnTo>
                    <a:pt x="7849" y="7732"/>
                  </a:lnTo>
                  <a:lnTo>
                    <a:pt x="7265" y="7616"/>
                  </a:lnTo>
                  <a:lnTo>
                    <a:pt x="6692" y="7475"/>
                  </a:lnTo>
                  <a:lnTo>
                    <a:pt x="6120" y="7312"/>
                  </a:lnTo>
                  <a:lnTo>
                    <a:pt x="5571" y="7137"/>
                  </a:lnTo>
                  <a:lnTo>
                    <a:pt x="5022" y="6950"/>
                  </a:lnTo>
                  <a:lnTo>
                    <a:pt x="4497" y="6740"/>
                  </a:lnTo>
                  <a:lnTo>
                    <a:pt x="3983" y="6506"/>
                  </a:lnTo>
                  <a:lnTo>
                    <a:pt x="3492" y="6261"/>
                  </a:lnTo>
                  <a:lnTo>
                    <a:pt x="3013" y="6004"/>
                  </a:lnTo>
                  <a:lnTo>
                    <a:pt x="2558" y="5724"/>
                  </a:lnTo>
                  <a:lnTo>
                    <a:pt x="2126" y="5432"/>
                  </a:lnTo>
                  <a:lnTo>
                    <a:pt x="1705" y="5116"/>
                  </a:lnTo>
                  <a:lnTo>
                    <a:pt x="1519" y="4953"/>
                  </a:lnTo>
                  <a:lnTo>
                    <a:pt x="1320" y="4789"/>
                  </a:lnTo>
                  <a:lnTo>
                    <a:pt x="1320" y="4789"/>
                  </a:lnTo>
                  <a:lnTo>
                    <a:pt x="1133" y="4614"/>
                  </a:lnTo>
                  <a:lnTo>
                    <a:pt x="946" y="4427"/>
                  </a:lnTo>
                  <a:lnTo>
                    <a:pt x="783" y="4229"/>
                  </a:lnTo>
                  <a:lnTo>
                    <a:pt x="619" y="4030"/>
                  </a:lnTo>
                  <a:lnTo>
                    <a:pt x="479" y="3832"/>
                  </a:lnTo>
                  <a:lnTo>
                    <a:pt x="351" y="3621"/>
                  </a:lnTo>
                  <a:lnTo>
                    <a:pt x="234" y="3411"/>
                  </a:lnTo>
                  <a:lnTo>
                    <a:pt x="140" y="3189"/>
                  </a:lnTo>
                  <a:lnTo>
                    <a:pt x="70" y="2979"/>
                  </a:lnTo>
                  <a:lnTo>
                    <a:pt x="24" y="2757"/>
                  </a:lnTo>
                  <a:lnTo>
                    <a:pt x="0" y="2547"/>
                  </a:lnTo>
                  <a:lnTo>
                    <a:pt x="0" y="2325"/>
                  </a:lnTo>
                  <a:lnTo>
                    <a:pt x="12" y="2220"/>
                  </a:lnTo>
                  <a:lnTo>
                    <a:pt x="35" y="2115"/>
                  </a:lnTo>
                  <a:lnTo>
                    <a:pt x="59" y="2010"/>
                  </a:lnTo>
                  <a:lnTo>
                    <a:pt x="94" y="1905"/>
                  </a:lnTo>
                  <a:lnTo>
                    <a:pt x="129" y="1799"/>
                  </a:lnTo>
                  <a:lnTo>
                    <a:pt x="175" y="1694"/>
                  </a:lnTo>
                  <a:lnTo>
                    <a:pt x="234" y="1589"/>
                  </a:lnTo>
                  <a:lnTo>
                    <a:pt x="292" y="1496"/>
                  </a:lnTo>
                  <a:lnTo>
                    <a:pt x="292" y="1496"/>
                  </a:lnTo>
                  <a:lnTo>
                    <a:pt x="397" y="1367"/>
                  </a:lnTo>
                  <a:lnTo>
                    <a:pt x="502" y="1239"/>
                  </a:lnTo>
                  <a:lnTo>
                    <a:pt x="619" y="1134"/>
                  </a:lnTo>
                  <a:lnTo>
                    <a:pt x="736" y="1029"/>
                  </a:lnTo>
                  <a:lnTo>
                    <a:pt x="876" y="924"/>
                  </a:lnTo>
                  <a:lnTo>
                    <a:pt x="1016" y="830"/>
                  </a:lnTo>
                  <a:lnTo>
                    <a:pt x="1157" y="737"/>
                  </a:lnTo>
                  <a:lnTo>
                    <a:pt x="1320" y="655"/>
                  </a:lnTo>
                  <a:lnTo>
                    <a:pt x="1484" y="585"/>
                  </a:lnTo>
                  <a:lnTo>
                    <a:pt x="1647" y="515"/>
                  </a:lnTo>
                  <a:lnTo>
                    <a:pt x="2009" y="386"/>
                  </a:lnTo>
                  <a:lnTo>
                    <a:pt x="2383" y="281"/>
                  </a:lnTo>
                  <a:lnTo>
                    <a:pt x="2780" y="199"/>
                  </a:lnTo>
                  <a:lnTo>
                    <a:pt x="3189" y="129"/>
                  </a:lnTo>
                  <a:lnTo>
                    <a:pt x="3609" y="83"/>
                  </a:lnTo>
                  <a:lnTo>
                    <a:pt x="4041" y="48"/>
                  </a:lnTo>
                  <a:lnTo>
                    <a:pt x="4473" y="13"/>
                  </a:lnTo>
                  <a:lnTo>
                    <a:pt x="4917" y="1"/>
                  </a:lnTo>
                  <a:lnTo>
                    <a:pt x="5349" y="1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584574" y="4533659"/>
              <a:ext cx="28" cy="1676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1" y="59"/>
                  </a:moveTo>
                  <a:lnTo>
                    <a:pt x="1" y="59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"/>
                  </a:lnTo>
                  <a:lnTo>
                    <a:pt x="1" y="12"/>
                  </a:ln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743166" y="4497157"/>
              <a:ext cx="369" cy="2017"/>
            </a:xfrm>
            <a:custGeom>
              <a:avLst/>
              <a:gdLst/>
              <a:ahLst/>
              <a:cxnLst/>
              <a:rect l="l" t="t" r="r" b="b"/>
              <a:pathLst>
                <a:path w="13" h="71" extrusionOk="0">
                  <a:moveTo>
                    <a:pt x="0" y="1"/>
                  </a:moveTo>
                  <a:lnTo>
                    <a:pt x="12" y="71"/>
                  </a:lnTo>
                  <a:lnTo>
                    <a:pt x="12" y="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582926" y="4520393"/>
              <a:ext cx="28" cy="1676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0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9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743506" y="4499486"/>
              <a:ext cx="341" cy="682"/>
            </a:xfrm>
            <a:custGeom>
              <a:avLst/>
              <a:gdLst/>
              <a:ahLst/>
              <a:cxnLst/>
              <a:rect l="l" t="t" r="r" b="b"/>
              <a:pathLst>
                <a:path w="12" h="24" extrusionOk="0">
                  <a:moveTo>
                    <a:pt x="0" y="1"/>
                  </a:moveTo>
                  <a:lnTo>
                    <a:pt x="0" y="1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580938" y="4395633"/>
              <a:ext cx="162590" cy="133077"/>
            </a:xfrm>
            <a:custGeom>
              <a:avLst/>
              <a:gdLst/>
              <a:ahLst/>
              <a:cxnLst/>
              <a:rect l="l" t="t" r="r" b="b"/>
              <a:pathLst>
                <a:path w="5724" h="4685" extrusionOk="0">
                  <a:moveTo>
                    <a:pt x="1530" y="1"/>
                  </a:moveTo>
                  <a:lnTo>
                    <a:pt x="1308" y="13"/>
                  </a:lnTo>
                  <a:lnTo>
                    <a:pt x="876" y="48"/>
                  </a:lnTo>
                  <a:lnTo>
                    <a:pt x="456" y="106"/>
                  </a:lnTo>
                  <a:lnTo>
                    <a:pt x="35" y="176"/>
                  </a:lnTo>
                  <a:lnTo>
                    <a:pt x="35" y="328"/>
                  </a:lnTo>
                  <a:lnTo>
                    <a:pt x="24" y="573"/>
                  </a:lnTo>
                  <a:lnTo>
                    <a:pt x="12" y="1192"/>
                  </a:lnTo>
                  <a:lnTo>
                    <a:pt x="0" y="1344"/>
                  </a:lnTo>
                  <a:lnTo>
                    <a:pt x="0" y="1846"/>
                  </a:lnTo>
                  <a:lnTo>
                    <a:pt x="0" y="2045"/>
                  </a:lnTo>
                  <a:lnTo>
                    <a:pt x="0" y="2617"/>
                  </a:lnTo>
                  <a:lnTo>
                    <a:pt x="0" y="2757"/>
                  </a:lnTo>
                  <a:lnTo>
                    <a:pt x="0" y="3213"/>
                  </a:lnTo>
                  <a:lnTo>
                    <a:pt x="12" y="3353"/>
                  </a:lnTo>
                  <a:lnTo>
                    <a:pt x="35" y="3843"/>
                  </a:lnTo>
                  <a:lnTo>
                    <a:pt x="35" y="3972"/>
                  </a:lnTo>
                  <a:lnTo>
                    <a:pt x="47" y="4089"/>
                  </a:lnTo>
                  <a:lnTo>
                    <a:pt x="374" y="4240"/>
                  </a:lnTo>
                  <a:lnTo>
                    <a:pt x="724" y="4369"/>
                  </a:lnTo>
                  <a:lnTo>
                    <a:pt x="1063" y="4486"/>
                  </a:lnTo>
                  <a:lnTo>
                    <a:pt x="1414" y="4579"/>
                  </a:lnTo>
                  <a:lnTo>
                    <a:pt x="1589" y="4614"/>
                  </a:lnTo>
                  <a:lnTo>
                    <a:pt x="1776" y="4638"/>
                  </a:lnTo>
                  <a:lnTo>
                    <a:pt x="1951" y="4661"/>
                  </a:lnTo>
                  <a:lnTo>
                    <a:pt x="2138" y="4673"/>
                  </a:lnTo>
                  <a:lnTo>
                    <a:pt x="2313" y="4684"/>
                  </a:lnTo>
                  <a:lnTo>
                    <a:pt x="2500" y="4673"/>
                  </a:lnTo>
                  <a:lnTo>
                    <a:pt x="2687" y="4661"/>
                  </a:lnTo>
                  <a:lnTo>
                    <a:pt x="2873" y="4649"/>
                  </a:lnTo>
                  <a:lnTo>
                    <a:pt x="3072" y="4614"/>
                  </a:lnTo>
                  <a:lnTo>
                    <a:pt x="3259" y="4567"/>
                  </a:lnTo>
                  <a:lnTo>
                    <a:pt x="3457" y="4497"/>
                  </a:lnTo>
                  <a:lnTo>
                    <a:pt x="3644" y="4427"/>
                  </a:lnTo>
                  <a:lnTo>
                    <a:pt x="4006" y="4275"/>
                  </a:lnTo>
                  <a:lnTo>
                    <a:pt x="4357" y="4100"/>
                  </a:lnTo>
                  <a:lnTo>
                    <a:pt x="4707" y="3937"/>
                  </a:lnTo>
                  <a:lnTo>
                    <a:pt x="4871" y="3855"/>
                  </a:lnTo>
                  <a:lnTo>
                    <a:pt x="5046" y="3785"/>
                  </a:lnTo>
                  <a:lnTo>
                    <a:pt x="5209" y="3727"/>
                  </a:lnTo>
                  <a:lnTo>
                    <a:pt x="5384" y="3680"/>
                  </a:lnTo>
                  <a:lnTo>
                    <a:pt x="5548" y="3657"/>
                  </a:lnTo>
                  <a:lnTo>
                    <a:pt x="5723" y="3633"/>
                  </a:lnTo>
                  <a:lnTo>
                    <a:pt x="5711" y="3575"/>
                  </a:lnTo>
                  <a:lnTo>
                    <a:pt x="5688" y="3411"/>
                  </a:lnTo>
                  <a:lnTo>
                    <a:pt x="5676" y="3283"/>
                  </a:lnTo>
                  <a:lnTo>
                    <a:pt x="5665" y="3084"/>
                  </a:lnTo>
                  <a:lnTo>
                    <a:pt x="5653" y="2932"/>
                  </a:lnTo>
                  <a:lnTo>
                    <a:pt x="5641" y="2687"/>
                  </a:lnTo>
                  <a:lnTo>
                    <a:pt x="5641" y="2512"/>
                  </a:lnTo>
                  <a:lnTo>
                    <a:pt x="5630" y="2232"/>
                  </a:lnTo>
                  <a:lnTo>
                    <a:pt x="5630" y="2033"/>
                  </a:lnTo>
                  <a:lnTo>
                    <a:pt x="5630" y="1706"/>
                  </a:lnTo>
                  <a:lnTo>
                    <a:pt x="5630" y="1484"/>
                  </a:lnTo>
                  <a:lnTo>
                    <a:pt x="5630" y="1122"/>
                  </a:lnTo>
                  <a:lnTo>
                    <a:pt x="5641" y="900"/>
                  </a:lnTo>
                  <a:lnTo>
                    <a:pt x="5641" y="492"/>
                  </a:lnTo>
                  <a:lnTo>
                    <a:pt x="5653" y="351"/>
                  </a:lnTo>
                  <a:lnTo>
                    <a:pt x="5163" y="305"/>
                  </a:lnTo>
                  <a:lnTo>
                    <a:pt x="4672" y="258"/>
                  </a:lnTo>
                  <a:lnTo>
                    <a:pt x="3703" y="141"/>
                  </a:lnTo>
                  <a:lnTo>
                    <a:pt x="3212" y="94"/>
                  </a:lnTo>
                  <a:lnTo>
                    <a:pt x="2722" y="48"/>
                  </a:lnTo>
                  <a:lnTo>
                    <a:pt x="2231" y="13"/>
                  </a:lnTo>
                  <a:lnTo>
                    <a:pt x="17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582926" y="4521046"/>
              <a:ext cx="682" cy="5340"/>
            </a:xfrm>
            <a:custGeom>
              <a:avLst/>
              <a:gdLst/>
              <a:ahLst/>
              <a:cxnLst/>
              <a:rect l="l" t="t" r="r" b="b"/>
              <a:pathLst>
                <a:path w="24" h="188" extrusionOk="0">
                  <a:moveTo>
                    <a:pt x="0" y="1"/>
                  </a:moveTo>
                  <a:lnTo>
                    <a:pt x="0" y="36"/>
                  </a:lnTo>
                  <a:lnTo>
                    <a:pt x="24" y="187"/>
                  </a:lnTo>
                  <a:lnTo>
                    <a:pt x="12" y="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586250" y="4544595"/>
              <a:ext cx="682" cy="3352"/>
            </a:xfrm>
            <a:custGeom>
              <a:avLst/>
              <a:gdLst/>
              <a:ahLst/>
              <a:cxnLst/>
              <a:rect l="l" t="t" r="r" b="b"/>
              <a:pathLst>
                <a:path w="24" h="118" extrusionOk="0">
                  <a:moveTo>
                    <a:pt x="0" y="1"/>
                  </a:moveTo>
                  <a:lnTo>
                    <a:pt x="12" y="24"/>
                  </a:lnTo>
                  <a:lnTo>
                    <a:pt x="12" y="71"/>
                  </a:lnTo>
                  <a:lnTo>
                    <a:pt x="24" y="118"/>
                  </a:lnTo>
                  <a:lnTo>
                    <a:pt x="24" y="83"/>
                  </a:lnTo>
                  <a:lnTo>
                    <a:pt x="12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9"/>
            <p:cNvSpPr/>
            <p:nvPr/>
          </p:nvSpPr>
          <p:spPr>
            <a:xfrm>
              <a:off x="583920" y="4529682"/>
              <a:ext cx="682" cy="4346"/>
            </a:xfrm>
            <a:custGeom>
              <a:avLst/>
              <a:gdLst/>
              <a:ahLst/>
              <a:cxnLst/>
              <a:rect l="l" t="t" r="r" b="b"/>
              <a:pathLst>
                <a:path w="24" h="153" extrusionOk="0">
                  <a:moveTo>
                    <a:pt x="1" y="0"/>
                  </a:moveTo>
                  <a:lnTo>
                    <a:pt x="12" y="117"/>
                  </a:lnTo>
                  <a:lnTo>
                    <a:pt x="24" y="152"/>
                  </a:lnTo>
                  <a:lnTo>
                    <a:pt x="24" y="1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9"/>
            <p:cNvSpPr/>
            <p:nvPr/>
          </p:nvSpPr>
          <p:spPr>
            <a:xfrm>
              <a:off x="582273" y="4498833"/>
              <a:ext cx="301888" cy="180826"/>
            </a:xfrm>
            <a:custGeom>
              <a:avLst/>
              <a:gdLst/>
              <a:ahLst/>
              <a:cxnLst/>
              <a:rect l="l" t="t" r="r" b="b"/>
              <a:pathLst>
                <a:path w="10628" h="6366" extrusionOk="0">
                  <a:moveTo>
                    <a:pt x="5676" y="0"/>
                  </a:moveTo>
                  <a:lnTo>
                    <a:pt x="5501" y="24"/>
                  </a:lnTo>
                  <a:lnTo>
                    <a:pt x="5337" y="47"/>
                  </a:lnTo>
                  <a:lnTo>
                    <a:pt x="5162" y="94"/>
                  </a:lnTo>
                  <a:lnTo>
                    <a:pt x="4999" y="152"/>
                  </a:lnTo>
                  <a:lnTo>
                    <a:pt x="4824" y="222"/>
                  </a:lnTo>
                  <a:lnTo>
                    <a:pt x="4660" y="304"/>
                  </a:lnTo>
                  <a:lnTo>
                    <a:pt x="4310" y="467"/>
                  </a:lnTo>
                  <a:lnTo>
                    <a:pt x="3959" y="642"/>
                  </a:lnTo>
                  <a:lnTo>
                    <a:pt x="3597" y="794"/>
                  </a:lnTo>
                  <a:lnTo>
                    <a:pt x="3410" y="864"/>
                  </a:lnTo>
                  <a:lnTo>
                    <a:pt x="3212" y="934"/>
                  </a:lnTo>
                  <a:lnTo>
                    <a:pt x="3025" y="981"/>
                  </a:lnTo>
                  <a:lnTo>
                    <a:pt x="2826" y="1016"/>
                  </a:lnTo>
                  <a:lnTo>
                    <a:pt x="2640" y="1028"/>
                  </a:lnTo>
                  <a:lnTo>
                    <a:pt x="2453" y="1040"/>
                  </a:lnTo>
                  <a:lnTo>
                    <a:pt x="2266" y="1051"/>
                  </a:lnTo>
                  <a:lnTo>
                    <a:pt x="2091" y="1040"/>
                  </a:lnTo>
                  <a:lnTo>
                    <a:pt x="1904" y="1028"/>
                  </a:lnTo>
                  <a:lnTo>
                    <a:pt x="1729" y="1005"/>
                  </a:lnTo>
                  <a:lnTo>
                    <a:pt x="1542" y="981"/>
                  </a:lnTo>
                  <a:lnTo>
                    <a:pt x="1367" y="946"/>
                  </a:lnTo>
                  <a:lnTo>
                    <a:pt x="1016" y="853"/>
                  </a:lnTo>
                  <a:lnTo>
                    <a:pt x="677" y="736"/>
                  </a:lnTo>
                  <a:lnTo>
                    <a:pt x="327" y="607"/>
                  </a:lnTo>
                  <a:lnTo>
                    <a:pt x="0" y="456"/>
                  </a:lnTo>
                  <a:lnTo>
                    <a:pt x="0" y="467"/>
                  </a:lnTo>
                  <a:lnTo>
                    <a:pt x="12" y="678"/>
                  </a:lnTo>
                  <a:lnTo>
                    <a:pt x="23" y="759"/>
                  </a:lnTo>
                  <a:lnTo>
                    <a:pt x="23" y="783"/>
                  </a:lnTo>
                  <a:lnTo>
                    <a:pt x="35" y="864"/>
                  </a:lnTo>
                  <a:lnTo>
                    <a:pt x="47" y="969"/>
                  </a:lnTo>
                  <a:lnTo>
                    <a:pt x="59" y="1086"/>
                  </a:lnTo>
                  <a:lnTo>
                    <a:pt x="70" y="1203"/>
                  </a:lnTo>
                  <a:lnTo>
                    <a:pt x="82" y="1238"/>
                  </a:lnTo>
                  <a:lnTo>
                    <a:pt x="82" y="1285"/>
                  </a:lnTo>
                  <a:lnTo>
                    <a:pt x="94" y="1355"/>
                  </a:lnTo>
                  <a:lnTo>
                    <a:pt x="117" y="1495"/>
                  </a:lnTo>
                  <a:lnTo>
                    <a:pt x="140" y="1612"/>
                  </a:lnTo>
                  <a:lnTo>
                    <a:pt x="152" y="1624"/>
                  </a:lnTo>
                  <a:lnTo>
                    <a:pt x="164" y="1694"/>
                  </a:lnTo>
                  <a:lnTo>
                    <a:pt x="164" y="1729"/>
                  </a:lnTo>
                  <a:lnTo>
                    <a:pt x="199" y="1845"/>
                  </a:lnTo>
                  <a:lnTo>
                    <a:pt x="222" y="1927"/>
                  </a:lnTo>
                  <a:lnTo>
                    <a:pt x="245" y="1986"/>
                  </a:lnTo>
                  <a:lnTo>
                    <a:pt x="257" y="2032"/>
                  </a:lnTo>
                  <a:lnTo>
                    <a:pt x="269" y="2044"/>
                  </a:lnTo>
                  <a:lnTo>
                    <a:pt x="292" y="2114"/>
                  </a:lnTo>
                  <a:lnTo>
                    <a:pt x="362" y="2266"/>
                  </a:lnTo>
                  <a:lnTo>
                    <a:pt x="432" y="2383"/>
                  </a:lnTo>
                  <a:lnTo>
                    <a:pt x="526" y="2511"/>
                  </a:lnTo>
                  <a:lnTo>
                    <a:pt x="631" y="2640"/>
                  </a:lnTo>
                  <a:lnTo>
                    <a:pt x="748" y="2768"/>
                  </a:lnTo>
                  <a:lnTo>
                    <a:pt x="888" y="2897"/>
                  </a:lnTo>
                  <a:lnTo>
                    <a:pt x="1028" y="3025"/>
                  </a:lnTo>
                  <a:lnTo>
                    <a:pt x="1367" y="3294"/>
                  </a:lnTo>
                  <a:lnTo>
                    <a:pt x="1659" y="3504"/>
                  </a:lnTo>
                  <a:lnTo>
                    <a:pt x="1986" y="3726"/>
                  </a:lnTo>
                  <a:lnTo>
                    <a:pt x="2242" y="3878"/>
                  </a:lnTo>
                  <a:lnTo>
                    <a:pt x="2511" y="4041"/>
                  </a:lnTo>
                  <a:lnTo>
                    <a:pt x="3072" y="4356"/>
                  </a:lnTo>
                  <a:lnTo>
                    <a:pt x="3469" y="4555"/>
                  </a:lnTo>
                  <a:lnTo>
                    <a:pt x="3878" y="4753"/>
                  </a:lnTo>
                  <a:lnTo>
                    <a:pt x="4298" y="4940"/>
                  </a:lnTo>
                  <a:lnTo>
                    <a:pt x="4730" y="5127"/>
                  </a:lnTo>
                  <a:lnTo>
                    <a:pt x="5372" y="5384"/>
                  </a:lnTo>
                  <a:lnTo>
                    <a:pt x="6015" y="5618"/>
                  </a:lnTo>
                  <a:lnTo>
                    <a:pt x="6447" y="5758"/>
                  </a:lnTo>
                  <a:lnTo>
                    <a:pt x="6867" y="5898"/>
                  </a:lnTo>
                  <a:lnTo>
                    <a:pt x="7276" y="6015"/>
                  </a:lnTo>
                  <a:lnTo>
                    <a:pt x="7685" y="6108"/>
                  </a:lnTo>
                  <a:lnTo>
                    <a:pt x="8210" y="6225"/>
                  </a:lnTo>
                  <a:lnTo>
                    <a:pt x="8701" y="6307"/>
                  </a:lnTo>
                  <a:lnTo>
                    <a:pt x="8935" y="6342"/>
                  </a:lnTo>
                  <a:lnTo>
                    <a:pt x="9145" y="6353"/>
                  </a:lnTo>
                  <a:lnTo>
                    <a:pt x="9355" y="6365"/>
                  </a:lnTo>
                  <a:lnTo>
                    <a:pt x="9554" y="6365"/>
                  </a:lnTo>
                  <a:lnTo>
                    <a:pt x="9729" y="6353"/>
                  </a:lnTo>
                  <a:lnTo>
                    <a:pt x="9904" y="6330"/>
                  </a:lnTo>
                  <a:lnTo>
                    <a:pt x="10056" y="6295"/>
                  </a:lnTo>
                  <a:lnTo>
                    <a:pt x="10184" y="6260"/>
                  </a:lnTo>
                  <a:lnTo>
                    <a:pt x="10301" y="6202"/>
                  </a:lnTo>
                  <a:lnTo>
                    <a:pt x="10406" y="6132"/>
                  </a:lnTo>
                  <a:lnTo>
                    <a:pt x="10488" y="6050"/>
                  </a:lnTo>
                  <a:lnTo>
                    <a:pt x="10546" y="5968"/>
                  </a:lnTo>
                  <a:lnTo>
                    <a:pt x="10581" y="5886"/>
                  </a:lnTo>
                  <a:lnTo>
                    <a:pt x="10605" y="5816"/>
                  </a:lnTo>
                  <a:lnTo>
                    <a:pt x="10616" y="5735"/>
                  </a:lnTo>
                  <a:lnTo>
                    <a:pt x="10628" y="5664"/>
                  </a:lnTo>
                  <a:lnTo>
                    <a:pt x="10628" y="5583"/>
                  </a:lnTo>
                  <a:lnTo>
                    <a:pt x="10616" y="5489"/>
                  </a:lnTo>
                  <a:lnTo>
                    <a:pt x="10581" y="5326"/>
                  </a:lnTo>
                  <a:lnTo>
                    <a:pt x="10523" y="5139"/>
                  </a:lnTo>
                  <a:lnTo>
                    <a:pt x="10429" y="4952"/>
                  </a:lnTo>
                  <a:lnTo>
                    <a:pt x="10324" y="4765"/>
                  </a:lnTo>
                  <a:lnTo>
                    <a:pt x="10196" y="4567"/>
                  </a:lnTo>
                  <a:lnTo>
                    <a:pt x="10044" y="4368"/>
                  </a:lnTo>
                  <a:lnTo>
                    <a:pt x="9869" y="4158"/>
                  </a:lnTo>
                  <a:lnTo>
                    <a:pt x="9694" y="3948"/>
                  </a:lnTo>
                  <a:lnTo>
                    <a:pt x="9495" y="3737"/>
                  </a:lnTo>
                  <a:lnTo>
                    <a:pt x="9075" y="3317"/>
                  </a:lnTo>
                  <a:lnTo>
                    <a:pt x="8608" y="2885"/>
                  </a:lnTo>
                  <a:lnTo>
                    <a:pt x="8140" y="2476"/>
                  </a:lnTo>
                  <a:lnTo>
                    <a:pt x="7673" y="2067"/>
                  </a:lnTo>
                  <a:lnTo>
                    <a:pt x="6797" y="1308"/>
                  </a:lnTo>
                  <a:lnTo>
                    <a:pt x="6412" y="958"/>
                  </a:lnTo>
                  <a:lnTo>
                    <a:pt x="6097" y="654"/>
                  </a:lnTo>
                  <a:lnTo>
                    <a:pt x="5968" y="514"/>
                  </a:lnTo>
                  <a:lnTo>
                    <a:pt x="5863" y="397"/>
                  </a:lnTo>
                  <a:lnTo>
                    <a:pt x="5781" y="280"/>
                  </a:lnTo>
                  <a:lnTo>
                    <a:pt x="5723" y="175"/>
                  </a:lnTo>
                  <a:lnTo>
                    <a:pt x="5699" y="117"/>
                  </a:lnTo>
                  <a:lnTo>
                    <a:pt x="5688" y="47"/>
                  </a:lnTo>
                  <a:lnTo>
                    <a:pt x="5676" y="24"/>
                  </a:lnTo>
                  <a:lnTo>
                    <a:pt x="5676" y="12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9"/>
            <p:cNvSpPr/>
            <p:nvPr/>
          </p:nvSpPr>
          <p:spPr>
            <a:xfrm>
              <a:off x="568979" y="2357684"/>
              <a:ext cx="437948" cy="2051835"/>
            </a:xfrm>
            <a:custGeom>
              <a:avLst/>
              <a:gdLst/>
              <a:ahLst/>
              <a:cxnLst/>
              <a:rect l="l" t="t" r="r" b="b"/>
              <a:pathLst>
                <a:path w="15418" h="72235" extrusionOk="0">
                  <a:moveTo>
                    <a:pt x="3715" y="0"/>
                  </a:moveTo>
                  <a:lnTo>
                    <a:pt x="3540" y="304"/>
                  </a:lnTo>
                  <a:lnTo>
                    <a:pt x="3329" y="678"/>
                  </a:lnTo>
                  <a:lnTo>
                    <a:pt x="3061" y="1180"/>
                  </a:lnTo>
                  <a:lnTo>
                    <a:pt x="2757" y="1787"/>
                  </a:lnTo>
                  <a:lnTo>
                    <a:pt x="2407" y="2500"/>
                  </a:lnTo>
                  <a:lnTo>
                    <a:pt x="2045" y="3305"/>
                  </a:lnTo>
                  <a:lnTo>
                    <a:pt x="1858" y="3738"/>
                  </a:lnTo>
                  <a:lnTo>
                    <a:pt x="1683" y="4181"/>
                  </a:lnTo>
                  <a:lnTo>
                    <a:pt x="1496" y="4648"/>
                  </a:lnTo>
                  <a:lnTo>
                    <a:pt x="1309" y="5127"/>
                  </a:lnTo>
                  <a:lnTo>
                    <a:pt x="1134" y="5618"/>
                  </a:lnTo>
                  <a:lnTo>
                    <a:pt x="970" y="6132"/>
                  </a:lnTo>
                  <a:lnTo>
                    <a:pt x="807" y="6646"/>
                  </a:lnTo>
                  <a:lnTo>
                    <a:pt x="655" y="7171"/>
                  </a:lnTo>
                  <a:lnTo>
                    <a:pt x="515" y="7697"/>
                  </a:lnTo>
                  <a:lnTo>
                    <a:pt x="386" y="8234"/>
                  </a:lnTo>
                  <a:lnTo>
                    <a:pt x="281" y="8771"/>
                  </a:lnTo>
                  <a:lnTo>
                    <a:pt x="188" y="9320"/>
                  </a:lnTo>
                  <a:lnTo>
                    <a:pt x="106" y="9857"/>
                  </a:lnTo>
                  <a:lnTo>
                    <a:pt x="48" y="10406"/>
                  </a:lnTo>
                  <a:lnTo>
                    <a:pt x="13" y="10943"/>
                  </a:lnTo>
                  <a:lnTo>
                    <a:pt x="1" y="11481"/>
                  </a:lnTo>
                  <a:lnTo>
                    <a:pt x="13" y="12018"/>
                  </a:lnTo>
                  <a:lnTo>
                    <a:pt x="48" y="12543"/>
                  </a:lnTo>
                  <a:lnTo>
                    <a:pt x="176" y="13723"/>
                  </a:lnTo>
                  <a:lnTo>
                    <a:pt x="351" y="15124"/>
                  </a:lnTo>
                  <a:lnTo>
                    <a:pt x="573" y="16713"/>
                  </a:lnTo>
                  <a:lnTo>
                    <a:pt x="842" y="18465"/>
                  </a:lnTo>
                  <a:lnTo>
                    <a:pt x="1122" y="20333"/>
                  </a:lnTo>
                  <a:lnTo>
                    <a:pt x="1437" y="22272"/>
                  </a:lnTo>
                  <a:lnTo>
                    <a:pt x="1764" y="24257"/>
                  </a:lnTo>
                  <a:lnTo>
                    <a:pt x="2091" y="26231"/>
                  </a:lnTo>
                  <a:lnTo>
                    <a:pt x="2757" y="30062"/>
                  </a:lnTo>
                  <a:lnTo>
                    <a:pt x="3353" y="33425"/>
                  </a:lnTo>
                  <a:lnTo>
                    <a:pt x="3843" y="36053"/>
                  </a:lnTo>
                  <a:lnTo>
                    <a:pt x="4030" y="36976"/>
                  </a:lnTo>
                  <a:lnTo>
                    <a:pt x="4159" y="37606"/>
                  </a:lnTo>
                  <a:lnTo>
                    <a:pt x="4182" y="37735"/>
                  </a:lnTo>
                  <a:lnTo>
                    <a:pt x="4194" y="37887"/>
                  </a:lnTo>
                  <a:lnTo>
                    <a:pt x="4205" y="38050"/>
                  </a:lnTo>
                  <a:lnTo>
                    <a:pt x="4205" y="38249"/>
                  </a:lnTo>
                  <a:lnTo>
                    <a:pt x="4194" y="38681"/>
                  </a:lnTo>
                  <a:lnTo>
                    <a:pt x="4159" y="39183"/>
                  </a:lnTo>
                  <a:lnTo>
                    <a:pt x="4100" y="39767"/>
                  </a:lnTo>
                  <a:lnTo>
                    <a:pt x="4030" y="40409"/>
                  </a:lnTo>
                  <a:lnTo>
                    <a:pt x="3925" y="41122"/>
                  </a:lnTo>
                  <a:lnTo>
                    <a:pt x="3820" y="41893"/>
                  </a:lnTo>
                  <a:lnTo>
                    <a:pt x="3551" y="43598"/>
                  </a:lnTo>
                  <a:lnTo>
                    <a:pt x="3248" y="45478"/>
                  </a:lnTo>
                  <a:lnTo>
                    <a:pt x="2547" y="49718"/>
                  </a:lnTo>
                  <a:lnTo>
                    <a:pt x="2185" y="51995"/>
                  </a:lnTo>
                  <a:lnTo>
                    <a:pt x="1823" y="54342"/>
                  </a:lnTo>
                  <a:lnTo>
                    <a:pt x="1659" y="55534"/>
                  </a:lnTo>
                  <a:lnTo>
                    <a:pt x="1496" y="56737"/>
                  </a:lnTo>
                  <a:lnTo>
                    <a:pt x="1344" y="57928"/>
                  </a:lnTo>
                  <a:lnTo>
                    <a:pt x="1204" y="59131"/>
                  </a:lnTo>
                  <a:lnTo>
                    <a:pt x="1075" y="60322"/>
                  </a:lnTo>
                  <a:lnTo>
                    <a:pt x="959" y="61502"/>
                  </a:lnTo>
                  <a:lnTo>
                    <a:pt x="854" y="62669"/>
                  </a:lnTo>
                  <a:lnTo>
                    <a:pt x="772" y="63826"/>
                  </a:lnTo>
                  <a:lnTo>
                    <a:pt x="713" y="64959"/>
                  </a:lnTo>
                  <a:lnTo>
                    <a:pt x="667" y="66056"/>
                  </a:lnTo>
                  <a:lnTo>
                    <a:pt x="643" y="67142"/>
                  </a:lnTo>
                  <a:lnTo>
                    <a:pt x="655" y="68182"/>
                  </a:lnTo>
                  <a:lnTo>
                    <a:pt x="655" y="68194"/>
                  </a:lnTo>
                  <a:lnTo>
                    <a:pt x="538" y="70109"/>
                  </a:lnTo>
                  <a:lnTo>
                    <a:pt x="491" y="71032"/>
                  </a:lnTo>
                  <a:lnTo>
                    <a:pt x="456" y="71919"/>
                  </a:lnTo>
                  <a:lnTo>
                    <a:pt x="877" y="71849"/>
                  </a:lnTo>
                  <a:lnTo>
                    <a:pt x="1297" y="71791"/>
                  </a:lnTo>
                  <a:lnTo>
                    <a:pt x="1729" y="71756"/>
                  </a:lnTo>
                  <a:lnTo>
                    <a:pt x="1951" y="71744"/>
                  </a:lnTo>
                  <a:lnTo>
                    <a:pt x="2162" y="71744"/>
                  </a:lnTo>
                  <a:lnTo>
                    <a:pt x="2652" y="71756"/>
                  </a:lnTo>
                  <a:lnTo>
                    <a:pt x="3143" y="71791"/>
                  </a:lnTo>
                  <a:lnTo>
                    <a:pt x="3633" y="71837"/>
                  </a:lnTo>
                  <a:lnTo>
                    <a:pt x="4124" y="71884"/>
                  </a:lnTo>
                  <a:lnTo>
                    <a:pt x="5093" y="72001"/>
                  </a:lnTo>
                  <a:lnTo>
                    <a:pt x="5584" y="72048"/>
                  </a:lnTo>
                  <a:lnTo>
                    <a:pt x="6066" y="72094"/>
                  </a:lnTo>
                  <a:lnTo>
                    <a:pt x="6066" y="72094"/>
                  </a:lnTo>
                  <a:lnTo>
                    <a:pt x="6097" y="71008"/>
                  </a:lnTo>
                  <a:lnTo>
                    <a:pt x="6144" y="69700"/>
                  </a:lnTo>
                  <a:lnTo>
                    <a:pt x="6203" y="68345"/>
                  </a:lnTo>
                  <a:lnTo>
                    <a:pt x="6273" y="66979"/>
                  </a:lnTo>
                  <a:lnTo>
                    <a:pt x="6424" y="66488"/>
                  </a:lnTo>
                  <a:lnTo>
                    <a:pt x="6728" y="65472"/>
                  </a:lnTo>
                  <a:lnTo>
                    <a:pt x="7756" y="62167"/>
                  </a:lnTo>
                  <a:lnTo>
                    <a:pt x="9157" y="57612"/>
                  </a:lnTo>
                  <a:lnTo>
                    <a:pt x="9940" y="55043"/>
                  </a:lnTo>
                  <a:lnTo>
                    <a:pt x="10757" y="52357"/>
                  </a:lnTo>
                  <a:lnTo>
                    <a:pt x="11563" y="49647"/>
                  </a:lnTo>
                  <a:lnTo>
                    <a:pt x="12357" y="46961"/>
                  </a:lnTo>
                  <a:lnTo>
                    <a:pt x="13105" y="44380"/>
                  </a:lnTo>
                  <a:lnTo>
                    <a:pt x="13782" y="41963"/>
                  </a:lnTo>
                  <a:lnTo>
                    <a:pt x="14086" y="40842"/>
                  </a:lnTo>
                  <a:lnTo>
                    <a:pt x="14366" y="39779"/>
                  </a:lnTo>
                  <a:lnTo>
                    <a:pt x="14623" y="38809"/>
                  </a:lnTo>
                  <a:lnTo>
                    <a:pt x="14833" y="37910"/>
                  </a:lnTo>
                  <a:lnTo>
                    <a:pt x="15020" y="37116"/>
                  </a:lnTo>
                  <a:lnTo>
                    <a:pt x="15172" y="36415"/>
                  </a:lnTo>
                  <a:lnTo>
                    <a:pt x="15277" y="35831"/>
                  </a:lnTo>
                  <a:lnTo>
                    <a:pt x="15347" y="35364"/>
                  </a:lnTo>
                  <a:lnTo>
                    <a:pt x="15382" y="34897"/>
                  </a:lnTo>
                  <a:lnTo>
                    <a:pt x="15406" y="34313"/>
                  </a:lnTo>
                  <a:lnTo>
                    <a:pt x="15417" y="33601"/>
                  </a:lnTo>
                  <a:lnTo>
                    <a:pt x="15417" y="32783"/>
                  </a:lnTo>
                  <a:lnTo>
                    <a:pt x="15406" y="31872"/>
                  </a:lnTo>
                  <a:lnTo>
                    <a:pt x="15382" y="30868"/>
                  </a:lnTo>
                  <a:lnTo>
                    <a:pt x="15324" y="28637"/>
                  </a:lnTo>
                  <a:lnTo>
                    <a:pt x="15230" y="26161"/>
                  </a:lnTo>
                  <a:lnTo>
                    <a:pt x="15114" y="23510"/>
                  </a:lnTo>
                  <a:lnTo>
                    <a:pt x="14985" y="20765"/>
                  </a:lnTo>
                  <a:lnTo>
                    <a:pt x="14833" y="18009"/>
                  </a:lnTo>
                  <a:lnTo>
                    <a:pt x="14541" y="12695"/>
                  </a:lnTo>
                  <a:lnTo>
                    <a:pt x="14273" y="8176"/>
                  </a:lnTo>
                  <a:lnTo>
                    <a:pt x="14004" y="3854"/>
                  </a:lnTo>
                  <a:lnTo>
                    <a:pt x="3715" y="0"/>
                  </a:lnTo>
                  <a:close/>
                  <a:moveTo>
                    <a:pt x="6066" y="72094"/>
                  </a:moveTo>
                  <a:lnTo>
                    <a:pt x="6062" y="72235"/>
                  </a:lnTo>
                  <a:lnTo>
                    <a:pt x="6074" y="72094"/>
                  </a:lnTo>
                  <a:lnTo>
                    <a:pt x="6066" y="72094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9"/>
            <p:cNvSpPr/>
            <p:nvPr/>
          </p:nvSpPr>
          <p:spPr>
            <a:xfrm>
              <a:off x="1012542" y="4526699"/>
              <a:ext cx="2698" cy="2329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1" y="0"/>
                  </a:moveTo>
                  <a:lnTo>
                    <a:pt x="1" y="0"/>
                  </a:lnTo>
                  <a:lnTo>
                    <a:pt x="94" y="82"/>
                  </a:lnTo>
                  <a:lnTo>
                    <a:pt x="94" y="82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9"/>
            <p:cNvSpPr/>
            <p:nvPr/>
          </p:nvSpPr>
          <p:spPr>
            <a:xfrm>
              <a:off x="1003935" y="4519711"/>
              <a:ext cx="2670" cy="2358"/>
            </a:xfrm>
            <a:custGeom>
              <a:avLst/>
              <a:gdLst/>
              <a:ahLst/>
              <a:cxnLst/>
              <a:rect l="l" t="t" r="r" b="b"/>
              <a:pathLst>
                <a:path w="94" h="83" extrusionOk="0">
                  <a:moveTo>
                    <a:pt x="0" y="1"/>
                  </a:moveTo>
                  <a:lnTo>
                    <a:pt x="0" y="1"/>
                  </a:lnTo>
                  <a:lnTo>
                    <a:pt x="94" y="83"/>
                  </a:lnTo>
                  <a:lnTo>
                    <a:pt x="94" y="83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9"/>
            <p:cNvSpPr/>
            <p:nvPr/>
          </p:nvSpPr>
          <p:spPr>
            <a:xfrm>
              <a:off x="996947" y="4512752"/>
              <a:ext cx="2017" cy="2017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1" y="1"/>
                  </a:moveTo>
                  <a:lnTo>
                    <a:pt x="1" y="1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987658" y="4500480"/>
              <a:ext cx="3693" cy="5681"/>
            </a:xfrm>
            <a:custGeom>
              <a:avLst/>
              <a:gdLst/>
              <a:ahLst/>
              <a:cxnLst/>
              <a:rect l="l" t="t" r="r" b="b"/>
              <a:pathLst>
                <a:path w="130" h="200" extrusionOk="0">
                  <a:moveTo>
                    <a:pt x="129" y="199"/>
                  </a:moveTo>
                  <a:lnTo>
                    <a:pt x="129" y="199"/>
                  </a:lnTo>
                  <a:lnTo>
                    <a:pt x="59" y="9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59" y="94"/>
                  </a:lnTo>
                  <a:lnTo>
                    <a:pt x="129" y="199"/>
                  </a:lnTo>
                  <a:lnTo>
                    <a:pt x="129" y="199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979704" y="4470966"/>
              <a:ext cx="369" cy="2017"/>
            </a:xfrm>
            <a:custGeom>
              <a:avLst/>
              <a:gdLst/>
              <a:ahLst/>
              <a:cxnLst/>
              <a:rect l="l" t="t" r="r" b="b"/>
              <a:pathLst>
                <a:path w="13" h="71" extrusionOk="0">
                  <a:moveTo>
                    <a:pt x="1" y="0"/>
                  </a:moveTo>
                  <a:lnTo>
                    <a:pt x="1" y="23"/>
                  </a:lnTo>
                  <a:lnTo>
                    <a:pt x="12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1139944" y="4441111"/>
              <a:ext cx="28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1138296" y="4434464"/>
              <a:ext cx="341" cy="2017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2" y="71"/>
                  </a:moveTo>
                  <a:lnTo>
                    <a:pt x="12" y="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1156874" y="4460683"/>
              <a:ext cx="5993" cy="5653"/>
            </a:xfrm>
            <a:custGeom>
              <a:avLst/>
              <a:gdLst/>
              <a:ahLst/>
              <a:cxnLst/>
              <a:rect l="l" t="t" r="r" b="b"/>
              <a:pathLst>
                <a:path w="211" h="199" extrusionOk="0">
                  <a:moveTo>
                    <a:pt x="0" y="0"/>
                  </a:moveTo>
                  <a:lnTo>
                    <a:pt x="105" y="105"/>
                  </a:lnTo>
                  <a:lnTo>
                    <a:pt x="210" y="199"/>
                  </a:lnTo>
                  <a:lnTo>
                    <a:pt x="210" y="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978057" y="4458013"/>
              <a:ext cx="341" cy="1363"/>
            </a:xfrm>
            <a:custGeom>
              <a:avLst/>
              <a:gdLst/>
              <a:ahLst/>
              <a:cxnLst/>
              <a:rect l="l" t="t" r="r" b="b"/>
              <a:pathLst>
                <a:path w="12" h="48" extrusionOk="0">
                  <a:moveTo>
                    <a:pt x="0" y="1"/>
                  </a:moveTo>
                  <a:lnTo>
                    <a:pt x="0" y="24"/>
                  </a:lnTo>
                  <a:lnTo>
                    <a:pt x="12" y="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1176446" y="4478579"/>
              <a:ext cx="9317" cy="8010"/>
            </a:xfrm>
            <a:custGeom>
              <a:avLst/>
              <a:gdLst/>
              <a:ahLst/>
              <a:cxnLst/>
              <a:rect l="l" t="t" r="r" b="b"/>
              <a:pathLst>
                <a:path w="328" h="282" extrusionOk="0">
                  <a:moveTo>
                    <a:pt x="0" y="1"/>
                  </a:moveTo>
                  <a:lnTo>
                    <a:pt x="210" y="188"/>
                  </a:lnTo>
                  <a:lnTo>
                    <a:pt x="327" y="2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987658" y="4500480"/>
              <a:ext cx="8323" cy="11305"/>
            </a:xfrm>
            <a:custGeom>
              <a:avLst/>
              <a:gdLst/>
              <a:ahLst/>
              <a:cxnLst/>
              <a:rect l="l" t="t" r="r" b="b"/>
              <a:pathLst>
                <a:path w="293" h="398" extrusionOk="0">
                  <a:moveTo>
                    <a:pt x="293" y="398"/>
                  </a:moveTo>
                  <a:lnTo>
                    <a:pt x="293" y="398"/>
                  </a:lnTo>
                  <a:lnTo>
                    <a:pt x="129" y="199"/>
                  </a:lnTo>
                  <a:lnTo>
                    <a:pt x="129" y="199"/>
                  </a:lnTo>
                  <a:lnTo>
                    <a:pt x="59" y="94"/>
                  </a:lnTo>
                  <a:lnTo>
                    <a:pt x="1" y="1"/>
                  </a:lnTo>
                  <a:lnTo>
                    <a:pt x="1" y="1"/>
                  </a:lnTo>
                  <a:lnTo>
                    <a:pt x="59" y="94"/>
                  </a:lnTo>
                  <a:lnTo>
                    <a:pt x="129" y="199"/>
                  </a:lnTo>
                  <a:lnTo>
                    <a:pt x="293" y="398"/>
                  </a:lnTo>
                  <a:lnTo>
                    <a:pt x="293" y="3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1075916" y="4565502"/>
              <a:ext cx="48118" cy="21275"/>
            </a:xfrm>
            <a:custGeom>
              <a:avLst/>
              <a:gdLst/>
              <a:ahLst/>
              <a:cxnLst/>
              <a:rect l="l" t="t" r="r" b="b"/>
              <a:pathLst>
                <a:path w="1694" h="749" extrusionOk="0">
                  <a:moveTo>
                    <a:pt x="0" y="1"/>
                  </a:moveTo>
                  <a:lnTo>
                    <a:pt x="0" y="1"/>
                  </a:lnTo>
                  <a:lnTo>
                    <a:pt x="421" y="199"/>
                  </a:lnTo>
                  <a:lnTo>
                    <a:pt x="830" y="398"/>
                  </a:lnTo>
                  <a:lnTo>
                    <a:pt x="1262" y="573"/>
                  </a:lnTo>
                  <a:lnTo>
                    <a:pt x="1694" y="748"/>
                  </a:lnTo>
                  <a:lnTo>
                    <a:pt x="1694" y="748"/>
                  </a:lnTo>
                  <a:lnTo>
                    <a:pt x="1262" y="573"/>
                  </a:lnTo>
                  <a:lnTo>
                    <a:pt x="830" y="398"/>
                  </a:lnTo>
                  <a:lnTo>
                    <a:pt x="421" y="199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1138950" y="4437447"/>
              <a:ext cx="1023" cy="3664"/>
            </a:xfrm>
            <a:custGeom>
              <a:avLst/>
              <a:gdLst/>
              <a:ahLst/>
              <a:cxnLst/>
              <a:rect l="l" t="t" r="r" b="b"/>
              <a:pathLst>
                <a:path w="36" h="129" extrusionOk="0">
                  <a:moveTo>
                    <a:pt x="0" y="1"/>
                  </a:moveTo>
                  <a:lnTo>
                    <a:pt x="12" y="71"/>
                  </a:lnTo>
                  <a:lnTo>
                    <a:pt x="36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1244791" y="4601322"/>
              <a:ext cx="33859" cy="15623"/>
            </a:xfrm>
            <a:custGeom>
              <a:avLst/>
              <a:gdLst/>
              <a:ahLst/>
              <a:cxnLst/>
              <a:rect l="l" t="t" r="r" b="b"/>
              <a:pathLst>
                <a:path w="1192" h="550" extrusionOk="0">
                  <a:moveTo>
                    <a:pt x="1133" y="153"/>
                  </a:moveTo>
                  <a:lnTo>
                    <a:pt x="1133" y="153"/>
                  </a:lnTo>
                  <a:lnTo>
                    <a:pt x="1168" y="83"/>
                  </a:lnTo>
                  <a:lnTo>
                    <a:pt x="1191" y="1"/>
                  </a:lnTo>
                  <a:lnTo>
                    <a:pt x="1191" y="1"/>
                  </a:lnTo>
                  <a:lnTo>
                    <a:pt x="1168" y="83"/>
                  </a:lnTo>
                  <a:lnTo>
                    <a:pt x="1133" y="153"/>
                  </a:lnTo>
                  <a:lnTo>
                    <a:pt x="1133" y="153"/>
                  </a:lnTo>
                  <a:lnTo>
                    <a:pt x="1110" y="211"/>
                  </a:lnTo>
                  <a:lnTo>
                    <a:pt x="1063" y="258"/>
                  </a:lnTo>
                  <a:lnTo>
                    <a:pt x="981" y="340"/>
                  </a:lnTo>
                  <a:lnTo>
                    <a:pt x="864" y="410"/>
                  </a:lnTo>
                  <a:lnTo>
                    <a:pt x="724" y="468"/>
                  </a:lnTo>
                  <a:lnTo>
                    <a:pt x="572" y="503"/>
                  </a:lnTo>
                  <a:lnTo>
                    <a:pt x="397" y="538"/>
                  </a:lnTo>
                  <a:lnTo>
                    <a:pt x="210" y="550"/>
                  </a:lnTo>
                  <a:lnTo>
                    <a:pt x="0" y="550"/>
                  </a:lnTo>
                  <a:lnTo>
                    <a:pt x="0" y="550"/>
                  </a:lnTo>
                  <a:lnTo>
                    <a:pt x="210" y="550"/>
                  </a:lnTo>
                  <a:lnTo>
                    <a:pt x="397" y="538"/>
                  </a:lnTo>
                  <a:lnTo>
                    <a:pt x="572" y="503"/>
                  </a:lnTo>
                  <a:lnTo>
                    <a:pt x="724" y="468"/>
                  </a:lnTo>
                  <a:lnTo>
                    <a:pt x="864" y="410"/>
                  </a:lnTo>
                  <a:lnTo>
                    <a:pt x="981" y="340"/>
                  </a:lnTo>
                  <a:lnTo>
                    <a:pt x="1063" y="258"/>
                  </a:lnTo>
                  <a:lnTo>
                    <a:pt x="1110" y="211"/>
                  </a:lnTo>
                  <a:lnTo>
                    <a:pt x="1133" y="153"/>
                  </a:lnTo>
                  <a:lnTo>
                    <a:pt x="1133" y="1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981693" y="4482243"/>
              <a:ext cx="682" cy="3011"/>
            </a:xfrm>
            <a:custGeom>
              <a:avLst/>
              <a:gdLst/>
              <a:ahLst/>
              <a:cxnLst/>
              <a:rect l="l" t="t" r="r" b="b"/>
              <a:pathLst>
                <a:path w="24" h="106" extrusionOk="0">
                  <a:moveTo>
                    <a:pt x="1" y="0"/>
                  </a:moveTo>
                  <a:lnTo>
                    <a:pt x="1" y="12"/>
                  </a:lnTo>
                  <a:lnTo>
                    <a:pt x="5" y="27"/>
                  </a:lnTo>
                  <a:lnTo>
                    <a:pt x="1" y="0"/>
                  </a:lnTo>
                  <a:close/>
                  <a:moveTo>
                    <a:pt x="5" y="27"/>
                  </a:moveTo>
                  <a:lnTo>
                    <a:pt x="12" y="82"/>
                  </a:lnTo>
                  <a:lnTo>
                    <a:pt x="24" y="105"/>
                  </a:lnTo>
                  <a:lnTo>
                    <a:pt x="12" y="59"/>
                  </a:lnTo>
                  <a:lnTo>
                    <a:pt x="5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979051" y="4466961"/>
              <a:ext cx="682" cy="4034"/>
            </a:xfrm>
            <a:custGeom>
              <a:avLst/>
              <a:gdLst/>
              <a:ahLst/>
              <a:cxnLst/>
              <a:rect l="l" t="t" r="r" b="b"/>
              <a:pathLst>
                <a:path w="24" h="142" extrusionOk="0">
                  <a:moveTo>
                    <a:pt x="0" y="1"/>
                  </a:moveTo>
                  <a:lnTo>
                    <a:pt x="24" y="141"/>
                  </a:lnTo>
                  <a:lnTo>
                    <a:pt x="24" y="1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978057" y="4458666"/>
              <a:ext cx="682" cy="5028"/>
            </a:xfrm>
            <a:custGeom>
              <a:avLst/>
              <a:gdLst/>
              <a:ahLst/>
              <a:cxnLst/>
              <a:rect l="l" t="t" r="r" b="b"/>
              <a:pathLst>
                <a:path w="24" h="177" extrusionOk="0">
                  <a:moveTo>
                    <a:pt x="0" y="1"/>
                  </a:moveTo>
                  <a:lnTo>
                    <a:pt x="12" y="71"/>
                  </a:lnTo>
                  <a:lnTo>
                    <a:pt x="24" y="176"/>
                  </a:lnTo>
                  <a:lnTo>
                    <a:pt x="12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976068" y="4332940"/>
              <a:ext cx="162562" cy="133049"/>
            </a:xfrm>
            <a:custGeom>
              <a:avLst/>
              <a:gdLst/>
              <a:ahLst/>
              <a:cxnLst/>
              <a:rect l="l" t="t" r="r" b="b"/>
              <a:pathLst>
                <a:path w="5723" h="4684" extrusionOk="0">
                  <a:moveTo>
                    <a:pt x="1530" y="1"/>
                  </a:moveTo>
                  <a:lnTo>
                    <a:pt x="1308" y="12"/>
                  </a:lnTo>
                  <a:lnTo>
                    <a:pt x="888" y="47"/>
                  </a:lnTo>
                  <a:lnTo>
                    <a:pt x="456" y="106"/>
                  </a:lnTo>
                  <a:lnTo>
                    <a:pt x="47" y="188"/>
                  </a:lnTo>
                  <a:lnTo>
                    <a:pt x="35" y="328"/>
                  </a:lnTo>
                  <a:lnTo>
                    <a:pt x="23" y="573"/>
                  </a:lnTo>
                  <a:lnTo>
                    <a:pt x="12" y="1204"/>
                  </a:lnTo>
                  <a:lnTo>
                    <a:pt x="12" y="1355"/>
                  </a:lnTo>
                  <a:lnTo>
                    <a:pt x="0" y="1858"/>
                  </a:lnTo>
                  <a:lnTo>
                    <a:pt x="0" y="2044"/>
                  </a:lnTo>
                  <a:lnTo>
                    <a:pt x="0" y="2628"/>
                  </a:lnTo>
                  <a:lnTo>
                    <a:pt x="0" y="2757"/>
                  </a:lnTo>
                  <a:lnTo>
                    <a:pt x="12" y="3212"/>
                  </a:lnTo>
                  <a:lnTo>
                    <a:pt x="12" y="3353"/>
                  </a:lnTo>
                  <a:lnTo>
                    <a:pt x="35" y="3855"/>
                  </a:lnTo>
                  <a:lnTo>
                    <a:pt x="35" y="3972"/>
                  </a:lnTo>
                  <a:lnTo>
                    <a:pt x="47" y="4088"/>
                  </a:lnTo>
                  <a:lnTo>
                    <a:pt x="385" y="4240"/>
                  </a:lnTo>
                  <a:lnTo>
                    <a:pt x="724" y="4380"/>
                  </a:lnTo>
                  <a:lnTo>
                    <a:pt x="1063" y="4497"/>
                  </a:lnTo>
                  <a:lnTo>
                    <a:pt x="1413" y="4579"/>
                  </a:lnTo>
                  <a:lnTo>
                    <a:pt x="1600" y="4614"/>
                  </a:lnTo>
                  <a:lnTo>
                    <a:pt x="1775" y="4649"/>
                  </a:lnTo>
                  <a:lnTo>
                    <a:pt x="1950" y="4672"/>
                  </a:lnTo>
                  <a:lnTo>
                    <a:pt x="2137" y="4684"/>
                  </a:lnTo>
                  <a:lnTo>
                    <a:pt x="2499" y="4684"/>
                  </a:lnTo>
                  <a:lnTo>
                    <a:pt x="2686" y="4672"/>
                  </a:lnTo>
                  <a:lnTo>
                    <a:pt x="2873" y="4649"/>
                  </a:lnTo>
                  <a:lnTo>
                    <a:pt x="3072" y="4614"/>
                  </a:lnTo>
                  <a:lnTo>
                    <a:pt x="3270" y="4567"/>
                  </a:lnTo>
                  <a:lnTo>
                    <a:pt x="3457" y="4509"/>
                  </a:lnTo>
                  <a:lnTo>
                    <a:pt x="3644" y="4439"/>
                  </a:lnTo>
                  <a:lnTo>
                    <a:pt x="4006" y="4275"/>
                  </a:lnTo>
                  <a:lnTo>
                    <a:pt x="4356" y="4100"/>
                  </a:lnTo>
                  <a:lnTo>
                    <a:pt x="4707" y="3936"/>
                  </a:lnTo>
                  <a:lnTo>
                    <a:pt x="4882" y="3855"/>
                  </a:lnTo>
                  <a:lnTo>
                    <a:pt x="5045" y="3796"/>
                  </a:lnTo>
                  <a:lnTo>
                    <a:pt x="5221" y="3738"/>
                  </a:lnTo>
                  <a:lnTo>
                    <a:pt x="5384" y="3691"/>
                  </a:lnTo>
                  <a:lnTo>
                    <a:pt x="5559" y="3656"/>
                  </a:lnTo>
                  <a:lnTo>
                    <a:pt x="5723" y="3645"/>
                  </a:lnTo>
                  <a:lnTo>
                    <a:pt x="5711" y="3574"/>
                  </a:lnTo>
                  <a:lnTo>
                    <a:pt x="5688" y="3411"/>
                  </a:lnTo>
                  <a:lnTo>
                    <a:pt x="5676" y="3294"/>
                  </a:lnTo>
                  <a:lnTo>
                    <a:pt x="5664" y="3096"/>
                  </a:lnTo>
                  <a:lnTo>
                    <a:pt x="5653" y="2944"/>
                  </a:lnTo>
                  <a:lnTo>
                    <a:pt x="5641" y="2699"/>
                  </a:lnTo>
                  <a:lnTo>
                    <a:pt x="5641" y="2523"/>
                  </a:lnTo>
                  <a:lnTo>
                    <a:pt x="5641" y="2231"/>
                  </a:lnTo>
                  <a:lnTo>
                    <a:pt x="5629" y="2033"/>
                  </a:lnTo>
                  <a:lnTo>
                    <a:pt x="5629" y="1706"/>
                  </a:lnTo>
                  <a:lnTo>
                    <a:pt x="5629" y="1496"/>
                  </a:lnTo>
                  <a:lnTo>
                    <a:pt x="5641" y="1122"/>
                  </a:lnTo>
                  <a:lnTo>
                    <a:pt x="5641" y="912"/>
                  </a:lnTo>
                  <a:lnTo>
                    <a:pt x="5653" y="491"/>
                  </a:lnTo>
                  <a:lnTo>
                    <a:pt x="5653" y="363"/>
                  </a:lnTo>
                  <a:lnTo>
                    <a:pt x="5162" y="316"/>
                  </a:lnTo>
                  <a:lnTo>
                    <a:pt x="4672" y="258"/>
                  </a:lnTo>
                  <a:lnTo>
                    <a:pt x="3702" y="152"/>
                  </a:lnTo>
                  <a:lnTo>
                    <a:pt x="3212" y="94"/>
                  </a:lnTo>
                  <a:lnTo>
                    <a:pt x="2733" y="59"/>
                  </a:lnTo>
                  <a:lnTo>
                    <a:pt x="2242" y="24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1218572" y="4515081"/>
              <a:ext cx="6988" cy="6334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0" y="0"/>
                  </a:moveTo>
                  <a:lnTo>
                    <a:pt x="129" y="117"/>
                  </a:lnTo>
                  <a:lnTo>
                    <a:pt x="246" y="222"/>
                  </a:lnTo>
                  <a:lnTo>
                    <a:pt x="246" y="2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977375" y="4436453"/>
              <a:ext cx="301917" cy="180485"/>
            </a:xfrm>
            <a:custGeom>
              <a:avLst/>
              <a:gdLst/>
              <a:ahLst/>
              <a:cxnLst/>
              <a:rect l="l" t="t" r="r" b="b"/>
              <a:pathLst>
                <a:path w="10629" h="6354" extrusionOk="0">
                  <a:moveTo>
                    <a:pt x="5677" y="1"/>
                  </a:moveTo>
                  <a:lnTo>
                    <a:pt x="5513" y="12"/>
                  </a:lnTo>
                  <a:lnTo>
                    <a:pt x="5338" y="47"/>
                  </a:lnTo>
                  <a:lnTo>
                    <a:pt x="5175" y="94"/>
                  </a:lnTo>
                  <a:lnTo>
                    <a:pt x="4999" y="152"/>
                  </a:lnTo>
                  <a:lnTo>
                    <a:pt x="4836" y="211"/>
                  </a:lnTo>
                  <a:lnTo>
                    <a:pt x="4661" y="292"/>
                  </a:lnTo>
                  <a:lnTo>
                    <a:pt x="4310" y="456"/>
                  </a:lnTo>
                  <a:lnTo>
                    <a:pt x="3960" y="631"/>
                  </a:lnTo>
                  <a:lnTo>
                    <a:pt x="3598" y="795"/>
                  </a:lnTo>
                  <a:lnTo>
                    <a:pt x="3411" y="865"/>
                  </a:lnTo>
                  <a:lnTo>
                    <a:pt x="3224" y="923"/>
                  </a:lnTo>
                  <a:lnTo>
                    <a:pt x="3026" y="970"/>
                  </a:lnTo>
                  <a:lnTo>
                    <a:pt x="2827" y="1005"/>
                  </a:lnTo>
                  <a:lnTo>
                    <a:pt x="2640" y="1028"/>
                  </a:lnTo>
                  <a:lnTo>
                    <a:pt x="2453" y="1040"/>
                  </a:lnTo>
                  <a:lnTo>
                    <a:pt x="2091" y="1040"/>
                  </a:lnTo>
                  <a:lnTo>
                    <a:pt x="1904" y="1028"/>
                  </a:lnTo>
                  <a:lnTo>
                    <a:pt x="1729" y="1005"/>
                  </a:lnTo>
                  <a:lnTo>
                    <a:pt x="1554" y="970"/>
                  </a:lnTo>
                  <a:lnTo>
                    <a:pt x="1367" y="935"/>
                  </a:lnTo>
                  <a:lnTo>
                    <a:pt x="1017" y="853"/>
                  </a:lnTo>
                  <a:lnTo>
                    <a:pt x="678" y="736"/>
                  </a:lnTo>
                  <a:lnTo>
                    <a:pt x="339" y="596"/>
                  </a:lnTo>
                  <a:lnTo>
                    <a:pt x="1" y="444"/>
                  </a:lnTo>
                  <a:lnTo>
                    <a:pt x="1" y="456"/>
                  </a:lnTo>
                  <a:lnTo>
                    <a:pt x="24" y="666"/>
                  </a:lnTo>
                  <a:lnTo>
                    <a:pt x="24" y="760"/>
                  </a:lnTo>
                  <a:lnTo>
                    <a:pt x="24" y="783"/>
                  </a:lnTo>
                  <a:lnTo>
                    <a:pt x="36" y="853"/>
                  </a:lnTo>
                  <a:lnTo>
                    <a:pt x="48" y="958"/>
                  </a:lnTo>
                  <a:lnTo>
                    <a:pt x="59" y="1075"/>
                  </a:lnTo>
                  <a:lnTo>
                    <a:pt x="83" y="1192"/>
                  </a:lnTo>
                  <a:lnTo>
                    <a:pt x="83" y="1238"/>
                  </a:lnTo>
                  <a:lnTo>
                    <a:pt x="94" y="1285"/>
                  </a:lnTo>
                  <a:lnTo>
                    <a:pt x="106" y="1355"/>
                  </a:lnTo>
                  <a:lnTo>
                    <a:pt x="129" y="1495"/>
                  </a:lnTo>
                  <a:lnTo>
                    <a:pt x="153" y="1601"/>
                  </a:lnTo>
                  <a:lnTo>
                    <a:pt x="153" y="1612"/>
                  </a:lnTo>
                  <a:lnTo>
                    <a:pt x="164" y="1694"/>
                  </a:lnTo>
                  <a:lnTo>
                    <a:pt x="176" y="1717"/>
                  </a:lnTo>
                  <a:lnTo>
                    <a:pt x="199" y="1834"/>
                  </a:lnTo>
                  <a:lnTo>
                    <a:pt x="234" y="1928"/>
                  </a:lnTo>
                  <a:lnTo>
                    <a:pt x="246" y="1974"/>
                  </a:lnTo>
                  <a:lnTo>
                    <a:pt x="258" y="2021"/>
                  </a:lnTo>
                  <a:lnTo>
                    <a:pt x="269" y="2044"/>
                  </a:lnTo>
                  <a:lnTo>
                    <a:pt x="293" y="2103"/>
                  </a:lnTo>
                  <a:lnTo>
                    <a:pt x="363" y="2255"/>
                  </a:lnTo>
                  <a:lnTo>
                    <a:pt x="421" y="2348"/>
                  </a:lnTo>
                  <a:lnTo>
                    <a:pt x="491" y="2453"/>
                  </a:lnTo>
                  <a:lnTo>
                    <a:pt x="655" y="2652"/>
                  </a:lnTo>
                  <a:lnTo>
                    <a:pt x="690" y="2687"/>
                  </a:lnTo>
                  <a:lnTo>
                    <a:pt x="760" y="2757"/>
                  </a:lnTo>
                  <a:lnTo>
                    <a:pt x="935" y="2932"/>
                  </a:lnTo>
                  <a:lnTo>
                    <a:pt x="1029" y="3014"/>
                  </a:lnTo>
                  <a:lnTo>
                    <a:pt x="1239" y="3177"/>
                  </a:lnTo>
                  <a:lnTo>
                    <a:pt x="1332" y="3259"/>
                  </a:lnTo>
                  <a:lnTo>
                    <a:pt x="1659" y="3504"/>
                  </a:lnTo>
                  <a:lnTo>
                    <a:pt x="1986" y="3714"/>
                  </a:lnTo>
                  <a:lnTo>
                    <a:pt x="2325" y="3925"/>
                  </a:lnTo>
                  <a:lnTo>
                    <a:pt x="2699" y="4135"/>
                  </a:lnTo>
                  <a:lnTo>
                    <a:pt x="3072" y="4345"/>
                  </a:lnTo>
                  <a:lnTo>
                    <a:pt x="3469" y="4544"/>
                  </a:lnTo>
                  <a:lnTo>
                    <a:pt x="3890" y="4742"/>
                  </a:lnTo>
                  <a:lnTo>
                    <a:pt x="4299" y="4941"/>
                  </a:lnTo>
                  <a:lnTo>
                    <a:pt x="4731" y="5116"/>
                  </a:lnTo>
                  <a:lnTo>
                    <a:pt x="5163" y="5291"/>
                  </a:lnTo>
                  <a:lnTo>
                    <a:pt x="5595" y="5455"/>
                  </a:lnTo>
                  <a:lnTo>
                    <a:pt x="6027" y="5618"/>
                  </a:lnTo>
                  <a:lnTo>
                    <a:pt x="6448" y="5758"/>
                  </a:lnTo>
                  <a:lnTo>
                    <a:pt x="6868" y="5887"/>
                  </a:lnTo>
                  <a:lnTo>
                    <a:pt x="7288" y="6003"/>
                  </a:lnTo>
                  <a:lnTo>
                    <a:pt x="7884" y="6155"/>
                  </a:lnTo>
                  <a:lnTo>
                    <a:pt x="8164" y="6214"/>
                  </a:lnTo>
                  <a:lnTo>
                    <a:pt x="8433" y="6260"/>
                  </a:lnTo>
                  <a:lnTo>
                    <a:pt x="8702" y="6307"/>
                  </a:lnTo>
                  <a:lnTo>
                    <a:pt x="8959" y="6330"/>
                  </a:lnTo>
                  <a:lnTo>
                    <a:pt x="9192" y="6354"/>
                  </a:lnTo>
                  <a:lnTo>
                    <a:pt x="9624" y="6354"/>
                  </a:lnTo>
                  <a:lnTo>
                    <a:pt x="9811" y="6342"/>
                  </a:lnTo>
                  <a:lnTo>
                    <a:pt x="9986" y="6307"/>
                  </a:lnTo>
                  <a:lnTo>
                    <a:pt x="10138" y="6272"/>
                  </a:lnTo>
                  <a:lnTo>
                    <a:pt x="10278" y="6214"/>
                  </a:lnTo>
                  <a:lnTo>
                    <a:pt x="10395" y="6144"/>
                  </a:lnTo>
                  <a:lnTo>
                    <a:pt x="10477" y="6062"/>
                  </a:lnTo>
                  <a:lnTo>
                    <a:pt x="10524" y="6015"/>
                  </a:lnTo>
                  <a:lnTo>
                    <a:pt x="10547" y="5957"/>
                  </a:lnTo>
                  <a:lnTo>
                    <a:pt x="10582" y="5887"/>
                  </a:lnTo>
                  <a:lnTo>
                    <a:pt x="10605" y="5805"/>
                  </a:lnTo>
                  <a:lnTo>
                    <a:pt x="10617" y="5735"/>
                  </a:lnTo>
                  <a:lnTo>
                    <a:pt x="10629" y="5653"/>
                  </a:lnTo>
                  <a:lnTo>
                    <a:pt x="10629" y="5571"/>
                  </a:lnTo>
                  <a:lnTo>
                    <a:pt x="10629" y="5490"/>
                  </a:lnTo>
                  <a:lnTo>
                    <a:pt x="10594" y="5314"/>
                  </a:lnTo>
                  <a:lnTo>
                    <a:pt x="10524" y="5139"/>
                  </a:lnTo>
                  <a:lnTo>
                    <a:pt x="10465" y="4999"/>
                  </a:lnTo>
                  <a:lnTo>
                    <a:pt x="10383" y="4859"/>
                  </a:lnTo>
                  <a:lnTo>
                    <a:pt x="10302" y="4707"/>
                  </a:lnTo>
                  <a:lnTo>
                    <a:pt x="10197" y="4555"/>
                  </a:lnTo>
                  <a:lnTo>
                    <a:pt x="10045" y="4357"/>
                  </a:lnTo>
                  <a:lnTo>
                    <a:pt x="9788" y="4053"/>
                  </a:lnTo>
                  <a:lnTo>
                    <a:pt x="9554" y="3784"/>
                  </a:lnTo>
                  <a:lnTo>
                    <a:pt x="9286" y="3516"/>
                  </a:lnTo>
                  <a:lnTo>
                    <a:pt x="9075" y="3306"/>
                  </a:lnTo>
                  <a:lnTo>
                    <a:pt x="8865" y="3107"/>
                  </a:lnTo>
                  <a:lnTo>
                    <a:pt x="8737" y="2990"/>
                  </a:lnTo>
                  <a:lnTo>
                    <a:pt x="8491" y="2768"/>
                  </a:lnTo>
                  <a:lnTo>
                    <a:pt x="7907" y="2255"/>
                  </a:lnTo>
                  <a:lnTo>
                    <a:pt x="7440" y="1857"/>
                  </a:lnTo>
                  <a:lnTo>
                    <a:pt x="7335" y="1764"/>
                  </a:lnTo>
                  <a:lnTo>
                    <a:pt x="7218" y="1671"/>
                  </a:lnTo>
                  <a:lnTo>
                    <a:pt x="7008" y="1484"/>
                  </a:lnTo>
                  <a:lnTo>
                    <a:pt x="6798" y="1297"/>
                  </a:lnTo>
                  <a:lnTo>
                    <a:pt x="6529" y="1052"/>
                  </a:lnTo>
                  <a:lnTo>
                    <a:pt x="6424" y="958"/>
                  </a:lnTo>
                  <a:lnTo>
                    <a:pt x="6319" y="853"/>
                  </a:lnTo>
                  <a:lnTo>
                    <a:pt x="6214" y="760"/>
                  </a:lnTo>
                  <a:lnTo>
                    <a:pt x="6144" y="690"/>
                  </a:lnTo>
                  <a:lnTo>
                    <a:pt x="6015" y="561"/>
                  </a:lnTo>
                  <a:lnTo>
                    <a:pt x="5957" y="491"/>
                  </a:lnTo>
                  <a:lnTo>
                    <a:pt x="5864" y="374"/>
                  </a:lnTo>
                  <a:lnTo>
                    <a:pt x="5817" y="316"/>
                  </a:lnTo>
                  <a:lnTo>
                    <a:pt x="5770" y="234"/>
                  </a:lnTo>
                  <a:lnTo>
                    <a:pt x="5724" y="164"/>
                  </a:lnTo>
                  <a:lnTo>
                    <a:pt x="5700" y="106"/>
                  </a:lnTo>
                  <a:lnTo>
                    <a:pt x="5688" y="36"/>
                  </a:lnTo>
                  <a:lnTo>
                    <a:pt x="5677" y="12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745154" y="2307916"/>
              <a:ext cx="523192" cy="2038911"/>
            </a:xfrm>
            <a:custGeom>
              <a:avLst/>
              <a:gdLst/>
              <a:ahLst/>
              <a:cxnLst/>
              <a:rect l="l" t="t" r="r" b="b"/>
              <a:pathLst>
                <a:path w="18419" h="71780" extrusionOk="0">
                  <a:moveTo>
                    <a:pt x="2301" y="0"/>
                  </a:moveTo>
                  <a:lnTo>
                    <a:pt x="2161" y="327"/>
                  </a:lnTo>
                  <a:lnTo>
                    <a:pt x="2009" y="725"/>
                  </a:lnTo>
                  <a:lnTo>
                    <a:pt x="1811" y="1250"/>
                  </a:lnTo>
                  <a:lnTo>
                    <a:pt x="1577" y="1892"/>
                  </a:lnTo>
                  <a:lnTo>
                    <a:pt x="1332" y="2640"/>
                  </a:lnTo>
                  <a:lnTo>
                    <a:pt x="1075" y="3492"/>
                  </a:lnTo>
                  <a:lnTo>
                    <a:pt x="947" y="3936"/>
                  </a:lnTo>
                  <a:lnTo>
                    <a:pt x="818" y="4415"/>
                  </a:lnTo>
                  <a:lnTo>
                    <a:pt x="701" y="4894"/>
                  </a:lnTo>
                  <a:lnTo>
                    <a:pt x="584" y="5396"/>
                  </a:lnTo>
                  <a:lnTo>
                    <a:pt x="479" y="5910"/>
                  </a:lnTo>
                  <a:lnTo>
                    <a:pt x="374" y="6424"/>
                  </a:lnTo>
                  <a:lnTo>
                    <a:pt x="281" y="6961"/>
                  </a:lnTo>
                  <a:lnTo>
                    <a:pt x="199" y="7498"/>
                  </a:lnTo>
                  <a:lnTo>
                    <a:pt x="129" y="8047"/>
                  </a:lnTo>
                  <a:lnTo>
                    <a:pt x="71" y="8596"/>
                  </a:lnTo>
                  <a:lnTo>
                    <a:pt x="36" y="9145"/>
                  </a:lnTo>
                  <a:lnTo>
                    <a:pt x="12" y="9694"/>
                  </a:lnTo>
                  <a:lnTo>
                    <a:pt x="1" y="10243"/>
                  </a:lnTo>
                  <a:lnTo>
                    <a:pt x="12" y="10792"/>
                  </a:lnTo>
                  <a:lnTo>
                    <a:pt x="47" y="11341"/>
                  </a:lnTo>
                  <a:lnTo>
                    <a:pt x="106" y="11866"/>
                  </a:lnTo>
                  <a:lnTo>
                    <a:pt x="187" y="12403"/>
                  </a:lnTo>
                  <a:lnTo>
                    <a:pt x="292" y="12917"/>
                  </a:lnTo>
                  <a:lnTo>
                    <a:pt x="573" y="14062"/>
                  </a:lnTo>
                  <a:lnTo>
                    <a:pt x="935" y="15428"/>
                  </a:lnTo>
                  <a:lnTo>
                    <a:pt x="1355" y="16982"/>
                  </a:lnTo>
                  <a:lnTo>
                    <a:pt x="1846" y="18675"/>
                  </a:lnTo>
                  <a:lnTo>
                    <a:pt x="2371" y="20497"/>
                  </a:lnTo>
                  <a:lnTo>
                    <a:pt x="2932" y="22377"/>
                  </a:lnTo>
                  <a:lnTo>
                    <a:pt x="3516" y="24304"/>
                  </a:lnTo>
                  <a:lnTo>
                    <a:pt x="4100" y="26220"/>
                  </a:lnTo>
                  <a:lnTo>
                    <a:pt x="5244" y="29922"/>
                  </a:lnTo>
                  <a:lnTo>
                    <a:pt x="6284" y="33192"/>
                  </a:lnTo>
                  <a:lnTo>
                    <a:pt x="7101" y="35726"/>
                  </a:lnTo>
                  <a:lnTo>
                    <a:pt x="7405" y="36626"/>
                  </a:lnTo>
                  <a:lnTo>
                    <a:pt x="7615" y="37233"/>
                  </a:lnTo>
                  <a:lnTo>
                    <a:pt x="7662" y="37361"/>
                  </a:lnTo>
                  <a:lnTo>
                    <a:pt x="7697" y="37501"/>
                  </a:lnTo>
                  <a:lnTo>
                    <a:pt x="7755" y="37852"/>
                  </a:lnTo>
                  <a:lnTo>
                    <a:pt x="7802" y="38272"/>
                  </a:lnTo>
                  <a:lnTo>
                    <a:pt x="7849" y="38774"/>
                  </a:lnTo>
                  <a:lnTo>
                    <a:pt x="7872" y="39347"/>
                  </a:lnTo>
                  <a:lnTo>
                    <a:pt x="7896" y="39989"/>
                  </a:lnTo>
                  <a:lnTo>
                    <a:pt x="7896" y="40702"/>
                  </a:lnTo>
                  <a:lnTo>
                    <a:pt x="7907" y="41461"/>
                  </a:lnTo>
                  <a:lnTo>
                    <a:pt x="7896" y="43166"/>
                  </a:lnTo>
                  <a:lnTo>
                    <a:pt x="7860" y="45058"/>
                  </a:lnTo>
                  <a:lnTo>
                    <a:pt x="7779" y="49344"/>
                  </a:lnTo>
                  <a:lnTo>
                    <a:pt x="7744" y="51668"/>
                  </a:lnTo>
                  <a:lnTo>
                    <a:pt x="7720" y="54086"/>
                  </a:lnTo>
                  <a:lnTo>
                    <a:pt x="7720" y="56550"/>
                  </a:lnTo>
                  <a:lnTo>
                    <a:pt x="7720" y="57799"/>
                  </a:lnTo>
                  <a:lnTo>
                    <a:pt x="7744" y="59037"/>
                  </a:lnTo>
                  <a:lnTo>
                    <a:pt x="7767" y="60287"/>
                  </a:lnTo>
                  <a:lnTo>
                    <a:pt x="7802" y="61537"/>
                  </a:lnTo>
                  <a:lnTo>
                    <a:pt x="7860" y="62775"/>
                  </a:lnTo>
                  <a:lnTo>
                    <a:pt x="7919" y="64001"/>
                  </a:lnTo>
                  <a:lnTo>
                    <a:pt x="7989" y="65216"/>
                  </a:lnTo>
                  <a:lnTo>
                    <a:pt x="8082" y="66407"/>
                  </a:lnTo>
                  <a:lnTo>
                    <a:pt x="8187" y="67575"/>
                  </a:lnTo>
                  <a:lnTo>
                    <a:pt x="8304" y="68731"/>
                  </a:lnTo>
                  <a:lnTo>
                    <a:pt x="8234" y="70132"/>
                  </a:lnTo>
                  <a:lnTo>
                    <a:pt x="8176" y="71476"/>
                  </a:lnTo>
                  <a:lnTo>
                    <a:pt x="8585" y="71394"/>
                  </a:lnTo>
                  <a:lnTo>
                    <a:pt x="9017" y="71335"/>
                  </a:lnTo>
                  <a:lnTo>
                    <a:pt x="9437" y="71300"/>
                  </a:lnTo>
                  <a:lnTo>
                    <a:pt x="9659" y="71289"/>
                  </a:lnTo>
                  <a:lnTo>
                    <a:pt x="9881" y="71289"/>
                  </a:lnTo>
                  <a:lnTo>
                    <a:pt x="10371" y="71312"/>
                  </a:lnTo>
                  <a:lnTo>
                    <a:pt x="10862" y="71347"/>
                  </a:lnTo>
                  <a:lnTo>
                    <a:pt x="11341" y="71382"/>
                  </a:lnTo>
                  <a:lnTo>
                    <a:pt x="11831" y="71440"/>
                  </a:lnTo>
                  <a:lnTo>
                    <a:pt x="12801" y="71546"/>
                  </a:lnTo>
                  <a:lnTo>
                    <a:pt x="13291" y="71604"/>
                  </a:lnTo>
                  <a:lnTo>
                    <a:pt x="13782" y="71651"/>
                  </a:lnTo>
                  <a:lnTo>
                    <a:pt x="13782" y="71779"/>
                  </a:lnTo>
                  <a:lnTo>
                    <a:pt x="13817" y="70553"/>
                  </a:lnTo>
                  <a:lnTo>
                    <a:pt x="13863" y="69245"/>
                  </a:lnTo>
                  <a:lnTo>
                    <a:pt x="13922" y="67890"/>
                  </a:lnTo>
                  <a:lnTo>
                    <a:pt x="13980" y="66524"/>
                  </a:lnTo>
                  <a:lnTo>
                    <a:pt x="14226" y="64959"/>
                  </a:lnTo>
                  <a:lnTo>
                    <a:pt x="14763" y="61502"/>
                  </a:lnTo>
                  <a:lnTo>
                    <a:pt x="15487" y="56725"/>
                  </a:lnTo>
                  <a:lnTo>
                    <a:pt x="15884" y="54039"/>
                  </a:lnTo>
                  <a:lnTo>
                    <a:pt x="16304" y="51224"/>
                  </a:lnTo>
                  <a:lnTo>
                    <a:pt x="16713" y="48386"/>
                  </a:lnTo>
                  <a:lnTo>
                    <a:pt x="17110" y="45583"/>
                  </a:lnTo>
                  <a:lnTo>
                    <a:pt x="17472" y="42885"/>
                  </a:lnTo>
                  <a:lnTo>
                    <a:pt x="17799" y="40375"/>
                  </a:lnTo>
                  <a:lnTo>
                    <a:pt x="18068" y="38109"/>
                  </a:lnTo>
                  <a:lnTo>
                    <a:pt x="18173" y="37093"/>
                  </a:lnTo>
                  <a:lnTo>
                    <a:pt x="18266" y="36170"/>
                  </a:lnTo>
                  <a:lnTo>
                    <a:pt x="18337" y="35341"/>
                  </a:lnTo>
                  <a:lnTo>
                    <a:pt x="18395" y="34628"/>
                  </a:lnTo>
                  <a:lnTo>
                    <a:pt x="18418" y="34033"/>
                  </a:lnTo>
                  <a:lnTo>
                    <a:pt x="18418" y="33566"/>
                  </a:lnTo>
                  <a:lnTo>
                    <a:pt x="18395" y="33099"/>
                  </a:lnTo>
                  <a:lnTo>
                    <a:pt x="18337" y="32503"/>
                  </a:lnTo>
                  <a:lnTo>
                    <a:pt x="18255" y="31802"/>
                  </a:lnTo>
                  <a:lnTo>
                    <a:pt x="18150" y="30985"/>
                  </a:lnTo>
                  <a:lnTo>
                    <a:pt x="18021" y="30085"/>
                  </a:lnTo>
                  <a:lnTo>
                    <a:pt x="17881" y="29093"/>
                  </a:lnTo>
                  <a:lnTo>
                    <a:pt x="17519" y="26885"/>
                  </a:lnTo>
                  <a:lnTo>
                    <a:pt x="17110" y="24444"/>
                  </a:lnTo>
                  <a:lnTo>
                    <a:pt x="16655" y="21840"/>
                  </a:lnTo>
                  <a:lnTo>
                    <a:pt x="16164" y="19131"/>
                  </a:lnTo>
                  <a:lnTo>
                    <a:pt x="15662" y="16409"/>
                  </a:lnTo>
                  <a:lnTo>
                    <a:pt x="14681" y="11189"/>
                  </a:lnTo>
                  <a:lnTo>
                    <a:pt x="13828" y="6739"/>
                  </a:lnTo>
                  <a:lnTo>
                    <a:pt x="12999" y="2488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745154" y="2307916"/>
              <a:ext cx="523192" cy="1188323"/>
            </a:xfrm>
            <a:custGeom>
              <a:avLst/>
              <a:gdLst/>
              <a:ahLst/>
              <a:cxnLst/>
              <a:rect l="l" t="t" r="r" b="b"/>
              <a:pathLst>
                <a:path w="18419" h="41835" extrusionOk="0">
                  <a:moveTo>
                    <a:pt x="2301" y="0"/>
                  </a:moveTo>
                  <a:lnTo>
                    <a:pt x="2161" y="327"/>
                  </a:lnTo>
                  <a:lnTo>
                    <a:pt x="2009" y="725"/>
                  </a:lnTo>
                  <a:lnTo>
                    <a:pt x="1811" y="1250"/>
                  </a:lnTo>
                  <a:lnTo>
                    <a:pt x="1577" y="1892"/>
                  </a:lnTo>
                  <a:lnTo>
                    <a:pt x="1332" y="2640"/>
                  </a:lnTo>
                  <a:lnTo>
                    <a:pt x="1075" y="3492"/>
                  </a:lnTo>
                  <a:lnTo>
                    <a:pt x="947" y="3936"/>
                  </a:lnTo>
                  <a:lnTo>
                    <a:pt x="818" y="4415"/>
                  </a:lnTo>
                  <a:lnTo>
                    <a:pt x="701" y="4894"/>
                  </a:lnTo>
                  <a:lnTo>
                    <a:pt x="584" y="5396"/>
                  </a:lnTo>
                  <a:lnTo>
                    <a:pt x="479" y="5910"/>
                  </a:lnTo>
                  <a:lnTo>
                    <a:pt x="374" y="6424"/>
                  </a:lnTo>
                  <a:lnTo>
                    <a:pt x="281" y="6961"/>
                  </a:lnTo>
                  <a:lnTo>
                    <a:pt x="199" y="7498"/>
                  </a:lnTo>
                  <a:lnTo>
                    <a:pt x="129" y="8047"/>
                  </a:lnTo>
                  <a:lnTo>
                    <a:pt x="71" y="8596"/>
                  </a:lnTo>
                  <a:lnTo>
                    <a:pt x="36" y="9145"/>
                  </a:lnTo>
                  <a:lnTo>
                    <a:pt x="12" y="9694"/>
                  </a:lnTo>
                  <a:lnTo>
                    <a:pt x="1" y="10243"/>
                  </a:lnTo>
                  <a:lnTo>
                    <a:pt x="12" y="10792"/>
                  </a:lnTo>
                  <a:lnTo>
                    <a:pt x="47" y="11341"/>
                  </a:lnTo>
                  <a:lnTo>
                    <a:pt x="106" y="11866"/>
                  </a:lnTo>
                  <a:lnTo>
                    <a:pt x="187" y="12403"/>
                  </a:lnTo>
                  <a:lnTo>
                    <a:pt x="292" y="12917"/>
                  </a:lnTo>
                  <a:lnTo>
                    <a:pt x="421" y="13455"/>
                  </a:lnTo>
                  <a:lnTo>
                    <a:pt x="584" y="14062"/>
                  </a:lnTo>
                  <a:lnTo>
                    <a:pt x="771" y="14728"/>
                  </a:lnTo>
                  <a:lnTo>
                    <a:pt x="982" y="15440"/>
                  </a:lnTo>
                  <a:lnTo>
                    <a:pt x="1215" y="16187"/>
                  </a:lnTo>
                  <a:lnTo>
                    <a:pt x="1472" y="16993"/>
                  </a:lnTo>
                  <a:lnTo>
                    <a:pt x="2033" y="18698"/>
                  </a:lnTo>
                  <a:lnTo>
                    <a:pt x="2663" y="20520"/>
                  </a:lnTo>
                  <a:lnTo>
                    <a:pt x="3329" y="22412"/>
                  </a:lnTo>
                  <a:lnTo>
                    <a:pt x="4018" y="24351"/>
                  </a:lnTo>
                  <a:lnTo>
                    <a:pt x="4719" y="26290"/>
                  </a:lnTo>
                  <a:lnTo>
                    <a:pt x="6097" y="30015"/>
                  </a:lnTo>
                  <a:lnTo>
                    <a:pt x="7323" y="33297"/>
                  </a:lnTo>
                  <a:lnTo>
                    <a:pt x="8293" y="35855"/>
                  </a:lnTo>
                  <a:lnTo>
                    <a:pt x="8853" y="37361"/>
                  </a:lnTo>
                  <a:lnTo>
                    <a:pt x="8888" y="37490"/>
                  </a:lnTo>
                  <a:lnTo>
                    <a:pt x="8900" y="37642"/>
                  </a:lnTo>
                  <a:lnTo>
                    <a:pt x="8888" y="37817"/>
                  </a:lnTo>
                  <a:lnTo>
                    <a:pt x="8865" y="38004"/>
                  </a:lnTo>
                  <a:lnTo>
                    <a:pt x="8818" y="38226"/>
                  </a:lnTo>
                  <a:lnTo>
                    <a:pt x="8771" y="38459"/>
                  </a:lnTo>
                  <a:lnTo>
                    <a:pt x="8631" y="38985"/>
                  </a:lnTo>
                  <a:lnTo>
                    <a:pt x="8468" y="39592"/>
                  </a:lnTo>
                  <a:lnTo>
                    <a:pt x="8304" y="40269"/>
                  </a:lnTo>
                  <a:lnTo>
                    <a:pt x="8223" y="40631"/>
                  </a:lnTo>
                  <a:lnTo>
                    <a:pt x="8141" y="41017"/>
                  </a:lnTo>
                  <a:lnTo>
                    <a:pt x="8071" y="41414"/>
                  </a:lnTo>
                  <a:lnTo>
                    <a:pt x="8001" y="41834"/>
                  </a:lnTo>
                  <a:lnTo>
                    <a:pt x="8001" y="41834"/>
                  </a:lnTo>
                  <a:lnTo>
                    <a:pt x="9309" y="41531"/>
                  </a:lnTo>
                  <a:lnTo>
                    <a:pt x="9951" y="41367"/>
                  </a:lnTo>
                  <a:lnTo>
                    <a:pt x="10593" y="41192"/>
                  </a:lnTo>
                  <a:lnTo>
                    <a:pt x="11236" y="41017"/>
                  </a:lnTo>
                  <a:lnTo>
                    <a:pt x="11878" y="40830"/>
                  </a:lnTo>
                  <a:lnTo>
                    <a:pt x="12509" y="40631"/>
                  </a:lnTo>
                  <a:lnTo>
                    <a:pt x="13139" y="40433"/>
                  </a:lnTo>
                  <a:lnTo>
                    <a:pt x="13770" y="40211"/>
                  </a:lnTo>
                  <a:lnTo>
                    <a:pt x="14389" y="39989"/>
                  </a:lnTo>
                  <a:lnTo>
                    <a:pt x="15008" y="39756"/>
                  </a:lnTo>
                  <a:lnTo>
                    <a:pt x="15627" y="39522"/>
                  </a:lnTo>
                  <a:lnTo>
                    <a:pt x="16234" y="39265"/>
                  </a:lnTo>
                  <a:lnTo>
                    <a:pt x="16842" y="39008"/>
                  </a:lnTo>
                  <a:lnTo>
                    <a:pt x="17437" y="38728"/>
                  </a:lnTo>
                  <a:lnTo>
                    <a:pt x="18033" y="38447"/>
                  </a:lnTo>
                  <a:lnTo>
                    <a:pt x="18208" y="36836"/>
                  </a:lnTo>
                  <a:lnTo>
                    <a:pt x="18325" y="35469"/>
                  </a:lnTo>
                  <a:lnTo>
                    <a:pt x="18372" y="34885"/>
                  </a:lnTo>
                  <a:lnTo>
                    <a:pt x="18407" y="34360"/>
                  </a:lnTo>
                  <a:lnTo>
                    <a:pt x="18418" y="33928"/>
                  </a:lnTo>
                  <a:lnTo>
                    <a:pt x="18418" y="33566"/>
                  </a:lnTo>
                  <a:lnTo>
                    <a:pt x="18395" y="33099"/>
                  </a:lnTo>
                  <a:lnTo>
                    <a:pt x="18337" y="32503"/>
                  </a:lnTo>
                  <a:lnTo>
                    <a:pt x="18255" y="31802"/>
                  </a:lnTo>
                  <a:lnTo>
                    <a:pt x="18150" y="30985"/>
                  </a:lnTo>
                  <a:lnTo>
                    <a:pt x="18021" y="30085"/>
                  </a:lnTo>
                  <a:lnTo>
                    <a:pt x="17881" y="29093"/>
                  </a:lnTo>
                  <a:lnTo>
                    <a:pt x="17519" y="26885"/>
                  </a:lnTo>
                  <a:lnTo>
                    <a:pt x="17110" y="24444"/>
                  </a:lnTo>
                  <a:lnTo>
                    <a:pt x="16655" y="21840"/>
                  </a:lnTo>
                  <a:lnTo>
                    <a:pt x="16164" y="19131"/>
                  </a:lnTo>
                  <a:lnTo>
                    <a:pt x="15662" y="16409"/>
                  </a:lnTo>
                  <a:lnTo>
                    <a:pt x="14681" y="11189"/>
                  </a:lnTo>
                  <a:lnTo>
                    <a:pt x="13828" y="6739"/>
                  </a:lnTo>
                  <a:lnTo>
                    <a:pt x="12999" y="2488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D17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568979" y="2307916"/>
              <a:ext cx="699360" cy="1157788"/>
            </a:xfrm>
            <a:custGeom>
              <a:avLst/>
              <a:gdLst/>
              <a:ahLst/>
              <a:cxnLst/>
              <a:rect l="l" t="t" r="r" b="b"/>
              <a:pathLst>
                <a:path w="24621" h="40760" extrusionOk="0">
                  <a:moveTo>
                    <a:pt x="8503" y="0"/>
                  </a:moveTo>
                  <a:lnTo>
                    <a:pt x="8410" y="222"/>
                  </a:lnTo>
                  <a:lnTo>
                    <a:pt x="8153" y="865"/>
                  </a:lnTo>
                  <a:lnTo>
                    <a:pt x="7989" y="1320"/>
                  </a:lnTo>
                  <a:lnTo>
                    <a:pt x="7803" y="1846"/>
                  </a:lnTo>
                  <a:lnTo>
                    <a:pt x="7592" y="2453"/>
                  </a:lnTo>
                  <a:lnTo>
                    <a:pt x="7382" y="3130"/>
                  </a:lnTo>
                  <a:lnTo>
                    <a:pt x="3715" y="1752"/>
                  </a:lnTo>
                  <a:lnTo>
                    <a:pt x="3540" y="2056"/>
                  </a:lnTo>
                  <a:lnTo>
                    <a:pt x="3329" y="2430"/>
                  </a:lnTo>
                  <a:lnTo>
                    <a:pt x="3061" y="2932"/>
                  </a:lnTo>
                  <a:lnTo>
                    <a:pt x="2757" y="3539"/>
                  </a:lnTo>
                  <a:lnTo>
                    <a:pt x="2407" y="4252"/>
                  </a:lnTo>
                  <a:lnTo>
                    <a:pt x="2045" y="5057"/>
                  </a:lnTo>
                  <a:lnTo>
                    <a:pt x="1858" y="5490"/>
                  </a:lnTo>
                  <a:lnTo>
                    <a:pt x="1683" y="5933"/>
                  </a:lnTo>
                  <a:lnTo>
                    <a:pt x="1496" y="6400"/>
                  </a:lnTo>
                  <a:lnTo>
                    <a:pt x="1309" y="6879"/>
                  </a:lnTo>
                  <a:lnTo>
                    <a:pt x="1134" y="7370"/>
                  </a:lnTo>
                  <a:lnTo>
                    <a:pt x="970" y="7884"/>
                  </a:lnTo>
                  <a:lnTo>
                    <a:pt x="807" y="8398"/>
                  </a:lnTo>
                  <a:lnTo>
                    <a:pt x="655" y="8923"/>
                  </a:lnTo>
                  <a:lnTo>
                    <a:pt x="515" y="9449"/>
                  </a:lnTo>
                  <a:lnTo>
                    <a:pt x="386" y="9986"/>
                  </a:lnTo>
                  <a:lnTo>
                    <a:pt x="281" y="10523"/>
                  </a:lnTo>
                  <a:lnTo>
                    <a:pt x="188" y="11072"/>
                  </a:lnTo>
                  <a:lnTo>
                    <a:pt x="106" y="11609"/>
                  </a:lnTo>
                  <a:lnTo>
                    <a:pt x="48" y="12158"/>
                  </a:lnTo>
                  <a:lnTo>
                    <a:pt x="13" y="12695"/>
                  </a:lnTo>
                  <a:lnTo>
                    <a:pt x="1" y="13233"/>
                  </a:lnTo>
                  <a:lnTo>
                    <a:pt x="13" y="13770"/>
                  </a:lnTo>
                  <a:lnTo>
                    <a:pt x="48" y="14295"/>
                  </a:lnTo>
                  <a:lnTo>
                    <a:pt x="176" y="15475"/>
                  </a:lnTo>
                  <a:lnTo>
                    <a:pt x="351" y="16876"/>
                  </a:lnTo>
                  <a:lnTo>
                    <a:pt x="573" y="18465"/>
                  </a:lnTo>
                  <a:lnTo>
                    <a:pt x="842" y="20217"/>
                  </a:lnTo>
                  <a:lnTo>
                    <a:pt x="1122" y="22085"/>
                  </a:lnTo>
                  <a:lnTo>
                    <a:pt x="1437" y="24024"/>
                  </a:lnTo>
                  <a:lnTo>
                    <a:pt x="1764" y="26009"/>
                  </a:lnTo>
                  <a:lnTo>
                    <a:pt x="2091" y="27983"/>
                  </a:lnTo>
                  <a:lnTo>
                    <a:pt x="2757" y="31814"/>
                  </a:lnTo>
                  <a:lnTo>
                    <a:pt x="3353" y="35177"/>
                  </a:lnTo>
                  <a:lnTo>
                    <a:pt x="3843" y="37805"/>
                  </a:lnTo>
                  <a:lnTo>
                    <a:pt x="4030" y="38728"/>
                  </a:lnTo>
                  <a:lnTo>
                    <a:pt x="4159" y="39358"/>
                  </a:lnTo>
                  <a:lnTo>
                    <a:pt x="4182" y="39464"/>
                  </a:lnTo>
                  <a:lnTo>
                    <a:pt x="4194" y="39592"/>
                  </a:lnTo>
                  <a:lnTo>
                    <a:pt x="4205" y="39872"/>
                  </a:lnTo>
                  <a:lnTo>
                    <a:pt x="4205" y="40211"/>
                  </a:lnTo>
                  <a:lnTo>
                    <a:pt x="4182" y="40596"/>
                  </a:lnTo>
                  <a:lnTo>
                    <a:pt x="4906" y="40655"/>
                  </a:lnTo>
                  <a:lnTo>
                    <a:pt x="5467" y="40702"/>
                  </a:lnTo>
                  <a:lnTo>
                    <a:pt x="6039" y="40725"/>
                  </a:lnTo>
                  <a:lnTo>
                    <a:pt x="6611" y="40748"/>
                  </a:lnTo>
                  <a:lnTo>
                    <a:pt x="7195" y="40760"/>
                  </a:lnTo>
                  <a:lnTo>
                    <a:pt x="7779" y="40760"/>
                  </a:lnTo>
                  <a:lnTo>
                    <a:pt x="8363" y="40748"/>
                  </a:lnTo>
                  <a:lnTo>
                    <a:pt x="8947" y="40725"/>
                  </a:lnTo>
                  <a:lnTo>
                    <a:pt x="9531" y="40690"/>
                  </a:lnTo>
                  <a:lnTo>
                    <a:pt x="10115" y="40631"/>
                  </a:lnTo>
                  <a:lnTo>
                    <a:pt x="10699" y="40573"/>
                  </a:lnTo>
                  <a:lnTo>
                    <a:pt x="11271" y="40480"/>
                  </a:lnTo>
                  <a:lnTo>
                    <a:pt x="11855" y="40386"/>
                  </a:lnTo>
                  <a:lnTo>
                    <a:pt x="12416" y="40269"/>
                  </a:lnTo>
                  <a:lnTo>
                    <a:pt x="12988" y="40129"/>
                  </a:lnTo>
                  <a:lnTo>
                    <a:pt x="13537" y="39966"/>
                  </a:lnTo>
                  <a:lnTo>
                    <a:pt x="14086" y="39791"/>
                  </a:lnTo>
                  <a:lnTo>
                    <a:pt x="14716" y="39779"/>
                  </a:lnTo>
                  <a:lnTo>
                    <a:pt x="15347" y="39756"/>
                  </a:lnTo>
                  <a:lnTo>
                    <a:pt x="15978" y="39720"/>
                  </a:lnTo>
                  <a:lnTo>
                    <a:pt x="16620" y="39662"/>
                  </a:lnTo>
                  <a:lnTo>
                    <a:pt x="17251" y="39592"/>
                  </a:lnTo>
                  <a:lnTo>
                    <a:pt x="17881" y="39510"/>
                  </a:lnTo>
                  <a:lnTo>
                    <a:pt x="18512" y="39417"/>
                  </a:lnTo>
                  <a:lnTo>
                    <a:pt x="19155" y="39323"/>
                  </a:lnTo>
                  <a:lnTo>
                    <a:pt x="20428" y="39102"/>
                  </a:lnTo>
                  <a:lnTo>
                    <a:pt x="21689" y="38880"/>
                  </a:lnTo>
                  <a:lnTo>
                    <a:pt x="22962" y="38658"/>
                  </a:lnTo>
                  <a:lnTo>
                    <a:pt x="24235" y="38447"/>
                  </a:lnTo>
                  <a:lnTo>
                    <a:pt x="24410" y="36847"/>
                  </a:lnTo>
                  <a:lnTo>
                    <a:pt x="24527" y="35469"/>
                  </a:lnTo>
                  <a:lnTo>
                    <a:pt x="24574" y="34885"/>
                  </a:lnTo>
                  <a:lnTo>
                    <a:pt x="24609" y="34360"/>
                  </a:lnTo>
                  <a:lnTo>
                    <a:pt x="24620" y="33928"/>
                  </a:lnTo>
                  <a:lnTo>
                    <a:pt x="24620" y="33566"/>
                  </a:lnTo>
                  <a:lnTo>
                    <a:pt x="24597" y="33099"/>
                  </a:lnTo>
                  <a:lnTo>
                    <a:pt x="24539" y="32503"/>
                  </a:lnTo>
                  <a:lnTo>
                    <a:pt x="24457" y="31802"/>
                  </a:lnTo>
                  <a:lnTo>
                    <a:pt x="24352" y="30985"/>
                  </a:lnTo>
                  <a:lnTo>
                    <a:pt x="24223" y="30085"/>
                  </a:lnTo>
                  <a:lnTo>
                    <a:pt x="24083" y="29093"/>
                  </a:lnTo>
                  <a:lnTo>
                    <a:pt x="23721" y="26885"/>
                  </a:lnTo>
                  <a:lnTo>
                    <a:pt x="23312" y="24444"/>
                  </a:lnTo>
                  <a:lnTo>
                    <a:pt x="22857" y="21840"/>
                  </a:lnTo>
                  <a:lnTo>
                    <a:pt x="22366" y="19131"/>
                  </a:lnTo>
                  <a:lnTo>
                    <a:pt x="21864" y="16409"/>
                  </a:lnTo>
                  <a:lnTo>
                    <a:pt x="20883" y="11189"/>
                  </a:lnTo>
                  <a:lnTo>
                    <a:pt x="20030" y="6739"/>
                  </a:lnTo>
                  <a:lnTo>
                    <a:pt x="19201" y="2488"/>
                  </a:lnTo>
                  <a:lnTo>
                    <a:pt x="8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943202" y="2844681"/>
              <a:ext cx="63741" cy="726884"/>
            </a:xfrm>
            <a:custGeom>
              <a:avLst/>
              <a:gdLst/>
              <a:ahLst/>
              <a:cxnLst/>
              <a:rect l="l" t="t" r="r" b="b"/>
              <a:pathLst>
                <a:path w="2244" h="25590" extrusionOk="0">
                  <a:moveTo>
                    <a:pt x="877" y="1"/>
                  </a:moveTo>
                  <a:lnTo>
                    <a:pt x="842" y="24"/>
                  </a:lnTo>
                  <a:lnTo>
                    <a:pt x="795" y="48"/>
                  </a:lnTo>
                  <a:lnTo>
                    <a:pt x="772" y="71"/>
                  </a:lnTo>
                  <a:lnTo>
                    <a:pt x="748" y="106"/>
                  </a:lnTo>
                  <a:lnTo>
                    <a:pt x="725" y="153"/>
                  </a:lnTo>
                  <a:lnTo>
                    <a:pt x="725" y="188"/>
                  </a:lnTo>
                  <a:lnTo>
                    <a:pt x="713" y="235"/>
                  </a:lnTo>
                  <a:lnTo>
                    <a:pt x="912" y="2594"/>
                  </a:lnTo>
                  <a:lnTo>
                    <a:pt x="1122" y="5268"/>
                  </a:lnTo>
                  <a:lnTo>
                    <a:pt x="1332" y="8106"/>
                  </a:lnTo>
                  <a:lnTo>
                    <a:pt x="1519" y="10897"/>
                  </a:lnTo>
                  <a:lnTo>
                    <a:pt x="1601" y="12240"/>
                  </a:lnTo>
                  <a:lnTo>
                    <a:pt x="1671" y="13490"/>
                  </a:lnTo>
                  <a:lnTo>
                    <a:pt x="1729" y="14658"/>
                  </a:lnTo>
                  <a:lnTo>
                    <a:pt x="1776" y="15697"/>
                  </a:lnTo>
                  <a:lnTo>
                    <a:pt x="1799" y="16608"/>
                  </a:lnTo>
                  <a:lnTo>
                    <a:pt x="1799" y="17344"/>
                  </a:lnTo>
                  <a:lnTo>
                    <a:pt x="1799" y="17648"/>
                  </a:lnTo>
                  <a:lnTo>
                    <a:pt x="1788" y="17893"/>
                  </a:lnTo>
                  <a:lnTo>
                    <a:pt x="1764" y="18092"/>
                  </a:lnTo>
                  <a:lnTo>
                    <a:pt x="1741" y="18243"/>
                  </a:lnTo>
                  <a:lnTo>
                    <a:pt x="1" y="25496"/>
                  </a:lnTo>
                  <a:lnTo>
                    <a:pt x="421" y="25589"/>
                  </a:lnTo>
                  <a:lnTo>
                    <a:pt x="2173" y="18337"/>
                  </a:lnTo>
                  <a:lnTo>
                    <a:pt x="2197" y="18150"/>
                  </a:lnTo>
                  <a:lnTo>
                    <a:pt x="2220" y="17881"/>
                  </a:lnTo>
                  <a:lnTo>
                    <a:pt x="2232" y="17531"/>
                  </a:lnTo>
                  <a:lnTo>
                    <a:pt x="2243" y="17122"/>
                  </a:lnTo>
                  <a:lnTo>
                    <a:pt x="2220" y="16118"/>
                  </a:lnTo>
                  <a:lnTo>
                    <a:pt x="2185" y="14915"/>
                  </a:lnTo>
                  <a:lnTo>
                    <a:pt x="2115" y="13549"/>
                  </a:lnTo>
                  <a:lnTo>
                    <a:pt x="2033" y="12065"/>
                  </a:lnTo>
                  <a:lnTo>
                    <a:pt x="1940" y="10500"/>
                  </a:lnTo>
                  <a:lnTo>
                    <a:pt x="1834" y="8912"/>
                  </a:lnTo>
                  <a:lnTo>
                    <a:pt x="1601" y="5805"/>
                  </a:lnTo>
                  <a:lnTo>
                    <a:pt x="1391" y="3084"/>
                  </a:lnTo>
                  <a:lnTo>
                    <a:pt x="1157" y="199"/>
                  </a:lnTo>
                  <a:lnTo>
                    <a:pt x="1145" y="153"/>
                  </a:lnTo>
                  <a:lnTo>
                    <a:pt x="1134" y="118"/>
                  </a:lnTo>
                  <a:lnTo>
                    <a:pt x="1110" y="83"/>
                  </a:lnTo>
                  <a:lnTo>
                    <a:pt x="1075" y="48"/>
                  </a:lnTo>
                  <a:lnTo>
                    <a:pt x="1040" y="24"/>
                  </a:lnTo>
                  <a:lnTo>
                    <a:pt x="1005" y="13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7021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657578" y="2519571"/>
              <a:ext cx="120125" cy="938530"/>
            </a:xfrm>
            <a:custGeom>
              <a:avLst/>
              <a:gdLst/>
              <a:ahLst/>
              <a:cxnLst/>
              <a:rect l="l" t="t" r="r" b="b"/>
              <a:pathLst>
                <a:path w="4229" h="33041" extrusionOk="0">
                  <a:moveTo>
                    <a:pt x="1262" y="1"/>
                  </a:moveTo>
                  <a:lnTo>
                    <a:pt x="1051" y="771"/>
                  </a:lnTo>
                  <a:lnTo>
                    <a:pt x="853" y="1507"/>
                  </a:lnTo>
                  <a:lnTo>
                    <a:pt x="631" y="2383"/>
                  </a:lnTo>
                  <a:lnTo>
                    <a:pt x="409" y="3329"/>
                  </a:lnTo>
                  <a:lnTo>
                    <a:pt x="304" y="3796"/>
                  </a:lnTo>
                  <a:lnTo>
                    <a:pt x="210" y="4240"/>
                  </a:lnTo>
                  <a:lnTo>
                    <a:pt x="129" y="4672"/>
                  </a:lnTo>
                  <a:lnTo>
                    <a:pt x="70" y="5069"/>
                  </a:lnTo>
                  <a:lnTo>
                    <a:pt x="24" y="5431"/>
                  </a:lnTo>
                  <a:lnTo>
                    <a:pt x="0" y="5723"/>
                  </a:lnTo>
                  <a:lnTo>
                    <a:pt x="12" y="5863"/>
                  </a:lnTo>
                  <a:lnTo>
                    <a:pt x="24" y="6062"/>
                  </a:lnTo>
                  <a:lnTo>
                    <a:pt x="105" y="6611"/>
                  </a:lnTo>
                  <a:lnTo>
                    <a:pt x="222" y="7370"/>
                  </a:lnTo>
                  <a:lnTo>
                    <a:pt x="397" y="8328"/>
                  </a:lnTo>
                  <a:lnTo>
                    <a:pt x="841" y="10698"/>
                  </a:lnTo>
                  <a:lnTo>
                    <a:pt x="1378" y="13560"/>
                  </a:lnTo>
                  <a:lnTo>
                    <a:pt x="1869" y="16118"/>
                  </a:lnTo>
                  <a:lnTo>
                    <a:pt x="2371" y="18780"/>
                  </a:lnTo>
                  <a:lnTo>
                    <a:pt x="2862" y="21431"/>
                  </a:lnTo>
                  <a:lnTo>
                    <a:pt x="3305" y="23954"/>
                  </a:lnTo>
                  <a:lnTo>
                    <a:pt x="3492" y="25134"/>
                  </a:lnTo>
                  <a:lnTo>
                    <a:pt x="3667" y="26220"/>
                  </a:lnTo>
                  <a:lnTo>
                    <a:pt x="3819" y="27224"/>
                  </a:lnTo>
                  <a:lnTo>
                    <a:pt x="3924" y="28123"/>
                  </a:lnTo>
                  <a:lnTo>
                    <a:pt x="4006" y="28894"/>
                  </a:lnTo>
                  <a:lnTo>
                    <a:pt x="4041" y="29233"/>
                  </a:lnTo>
                  <a:lnTo>
                    <a:pt x="4053" y="29525"/>
                  </a:lnTo>
                  <a:lnTo>
                    <a:pt x="4065" y="29794"/>
                  </a:lnTo>
                  <a:lnTo>
                    <a:pt x="4065" y="30004"/>
                  </a:lnTo>
                  <a:lnTo>
                    <a:pt x="4041" y="30191"/>
                  </a:lnTo>
                  <a:lnTo>
                    <a:pt x="4018" y="30319"/>
                  </a:lnTo>
                  <a:lnTo>
                    <a:pt x="3936" y="30669"/>
                  </a:lnTo>
                  <a:lnTo>
                    <a:pt x="3808" y="31242"/>
                  </a:lnTo>
                  <a:lnTo>
                    <a:pt x="3481" y="33040"/>
                  </a:lnTo>
                  <a:lnTo>
                    <a:pt x="3481" y="33040"/>
                  </a:lnTo>
                  <a:lnTo>
                    <a:pt x="3644" y="33029"/>
                  </a:lnTo>
                  <a:lnTo>
                    <a:pt x="3971" y="31277"/>
                  </a:lnTo>
                  <a:lnTo>
                    <a:pt x="4088" y="30705"/>
                  </a:lnTo>
                  <a:lnTo>
                    <a:pt x="4170" y="30366"/>
                  </a:lnTo>
                  <a:lnTo>
                    <a:pt x="4205" y="30226"/>
                  </a:lnTo>
                  <a:lnTo>
                    <a:pt x="4216" y="30050"/>
                  </a:lnTo>
                  <a:lnTo>
                    <a:pt x="4228" y="29829"/>
                  </a:lnTo>
                  <a:lnTo>
                    <a:pt x="4216" y="29572"/>
                  </a:lnTo>
                  <a:lnTo>
                    <a:pt x="4205" y="29280"/>
                  </a:lnTo>
                  <a:lnTo>
                    <a:pt x="4181" y="28953"/>
                  </a:lnTo>
                  <a:lnTo>
                    <a:pt x="4100" y="28194"/>
                  </a:lnTo>
                  <a:lnTo>
                    <a:pt x="3994" y="27318"/>
                  </a:lnTo>
                  <a:lnTo>
                    <a:pt x="3854" y="26337"/>
                  </a:lnTo>
                  <a:lnTo>
                    <a:pt x="3679" y="25250"/>
                  </a:lnTo>
                  <a:lnTo>
                    <a:pt x="3492" y="24094"/>
                  </a:lnTo>
                  <a:lnTo>
                    <a:pt x="3282" y="22868"/>
                  </a:lnTo>
                  <a:lnTo>
                    <a:pt x="3060" y="21583"/>
                  </a:lnTo>
                  <a:lnTo>
                    <a:pt x="2570" y="18920"/>
                  </a:lnTo>
                  <a:lnTo>
                    <a:pt x="2056" y="16199"/>
                  </a:lnTo>
                  <a:lnTo>
                    <a:pt x="1542" y="13525"/>
                  </a:lnTo>
                  <a:lnTo>
                    <a:pt x="1005" y="10745"/>
                  </a:lnTo>
                  <a:lnTo>
                    <a:pt x="573" y="8374"/>
                  </a:lnTo>
                  <a:lnTo>
                    <a:pt x="397" y="7405"/>
                  </a:lnTo>
                  <a:lnTo>
                    <a:pt x="269" y="6634"/>
                  </a:lnTo>
                  <a:lnTo>
                    <a:pt x="187" y="6062"/>
                  </a:lnTo>
                  <a:lnTo>
                    <a:pt x="175" y="5863"/>
                  </a:lnTo>
                  <a:lnTo>
                    <a:pt x="164" y="5735"/>
                  </a:lnTo>
                  <a:lnTo>
                    <a:pt x="187" y="5431"/>
                  </a:lnTo>
                  <a:lnTo>
                    <a:pt x="234" y="5081"/>
                  </a:lnTo>
                  <a:lnTo>
                    <a:pt x="304" y="4684"/>
                  </a:lnTo>
                  <a:lnTo>
                    <a:pt x="386" y="4252"/>
                  </a:lnTo>
                  <a:lnTo>
                    <a:pt x="479" y="3785"/>
                  </a:lnTo>
                  <a:lnTo>
                    <a:pt x="584" y="3317"/>
                  </a:lnTo>
                  <a:lnTo>
                    <a:pt x="806" y="2371"/>
                  </a:lnTo>
                  <a:lnTo>
                    <a:pt x="1028" y="1484"/>
                  </a:lnTo>
                  <a:lnTo>
                    <a:pt x="1227" y="748"/>
                  </a:lnTo>
                  <a:lnTo>
                    <a:pt x="1413" y="47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F6E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9"/>
            <p:cNvSpPr/>
            <p:nvPr/>
          </p:nvSpPr>
          <p:spPr>
            <a:xfrm>
              <a:off x="565002" y="1162037"/>
              <a:ext cx="146343" cy="141343"/>
            </a:xfrm>
            <a:custGeom>
              <a:avLst/>
              <a:gdLst/>
              <a:ahLst/>
              <a:cxnLst/>
              <a:rect l="l" t="t" r="r" b="b"/>
              <a:pathLst>
                <a:path w="5152" h="4976" extrusionOk="0">
                  <a:moveTo>
                    <a:pt x="1" y="0"/>
                  </a:moveTo>
                  <a:lnTo>
                    <a:pt x="1496" y="1997"/>
                  </a:lnTo>
                  <a:lnTo>
                    <a:pt x="339" y="3784"/>
                  </a:lnTo>
                  <a:lnTo>
                    <a:pt x="5151" y="4976"/>
                  </a:lnTo>
                  <a:lnTo>
                    <a:pt x="5151" y="4976"/>
                  </a:lnTo>
                  <a:lnTo>
                    <a:pt x="2337" y="3224"/>
                  </a:lnTo>
                  <a:lnTo>
                    <a:pt x="3610" y="19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1214596" y="1058525"/>
              <a:ext cx="148643" cy="139014"/>
            </a:xfrm>
            <a:custGeom>
              <a:avLst/>
              <a:gdLst/>
              <a:ahLst/>
              <a:cxnLst/>
              <a:rect l="l" t="t" r="r" b="b"/>
              <a:pathLst>
                <a:path w="5233" h="4894" extrusionOk="0">
                  <a:moveTo>
                    <a:pt x="5232" y="1"/>
                  </a:moveTo>
                  <a:lnTo>
                    <a:pt x="3165" y="1390"/>
                  </a:lnTo>
                  <a:lnTo>
                    <a:pt x="1448" y="152"/>
                  </a:lnTo>
                  <a:lnTo>
                    <a:pt x="0" y="4894"/>
                  </a:lnTo>
                  <a:lnTo>
                    <a:pt x="1892" y="2173"/>
                  </a:lnTo>
                  <a:lnTo>
                    <a:pt x="3107" y="3504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9"/>
            <p:cNvSpPr/>
            <p:nvPr/>
          </p:nvSpPr>
          <p:spPr>
            <a:xfrm>
              <a:off x="1408014" y="1446014"/>
              <a:ext cx="122426" cy="28888"/>
            </a:xfrm>
            <a:custGeom>
              <a:avLst/>
              <a:gdLst/>
              <a:ahLst/>
              <a:cxnLst/>
              <a:rect l="l" t="t" r="r" b="b"/>
              <a:pathLst>
                <a:path w="4310" h="1017" extrusionOk="0">
                  <a:moveTo>
                    <a:pt x="210" y="1"/>
                  </a:moveTo>
                  <a:lnTo>
                    <a:pt x="164" y="24"/>
                  </a:lnTo>
                  <a:lnTo>
                    <a:pt x="117" y="59"/>
                  </a:lnTo>
                  <a:lnTo>
                    <a:pt x="70" y="94"/>
                  </a:lnTo>
                  <a:lnTo>
                    <a:pt x="47" y="141"/>
                  </a:lnTo>
                  <a:lnTo>
                    <a:pt x="23" y="187"/>
                  </a:lnTo>
                  <a:lnTo>
                    <a:pt x="12" y="246"/>
                  </a:lnTo>
                  <a:lnTo>
                    <a:pt x="0" y="304"/>
                  </a:lnTo>
                  <a:lnTo>
                    <a:pt x="12" y="363"/>
                  </a:lnTo>
                  <a:lnTo>
                    <a:pt x="35" y="409"/>
                  </a:lnTo>
                  <a:lnTo>
                    <a:pt x="70" y="456"/>
                  </a:lnTo>
                  <a:lnTo>
                    <a:pt x="105" y="491"/>
                  </a:lnTo>
                  <a:lnTo>
                    <a:pt x="152" y="526"/>
                  </a:lnTo>
                  <a:lnTo>
                    <a:pt x="199" y="549"/>
                  </a:lnTo>
                  <a:lnTo>
                    <a:pt x="257" y="561"/>
                  </a:lnTo>
                  <a:lnTo>
                    <a:pt x="3994" y="1017"/>
                  </a:lnTo>
                  <a:lnTo>
                    <a:pt x="4088" y="1017"/>
                  </a:lnTo>
                  <a:lnTo>
                    <a:pt x="4135" y="1005"/>
                  </a:lnTo>
                  <a:lnTo>
                    <a:pt x="4181" y="982"/>
                  </a:lnTo>
                  <a:lnTo>
                    <a:pt x="4216" y="947"/>
                  </a:lnTo>
                  <a:lnTo>
                    <a:pt x="4251" y="911"/>
                  </a:lnTo>
                  <a:lnTo>
                    <a:pt x="4286" y="865"/>
                  </a:lnTo>
                  <a:lnTo>
                    <a:pt x="4298" y="818"/>
                  </a:lnTo>
                  <a:lnTo>
                    <a:pt x="4310" y="771"/>
                  </a:lnTo>
                  <a:lnTo>
                    <a:pt x="4310" y="713"/>
                  </a:lnTo>
                  <a:lnTo>
                    <a:pt x="4310" y="655"/>
                  </a:lnTo>
                  <a:lnTo>
                    <a:pt x="4286" y="608"/>
                  </a:lnTo>
                  <a:lnTo>
                    <a:pt x="4251" y="561"/>
                  </a:lnTo>
                  <a:lnTo>
                    <a:pt x="4216" y="514"/>
                  </a:lnTo>
                  <a:lnTo>
                    <a:pt x="4170" y="491"/>
                  </a:lnTo>
                  <a:lnTo>
                    <a:pt x="4123" y="468"/>
                  </a:lnTo>
                  <a:lnTo>
                    <a:pt x="4064" y="456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9"/>
            <p:cNvSpPr/>
            <p:nvPr/>
          </p:nvSpPr>
          <p:spPr>
            <a:xfrm>
              <a:off x="770379" y="954700"/>
              <a:ext cx="35194" cy="78966"/>
            </a:xfrm>
            <a:custGeom>
              <a:avLst/>
              <a:gdLst/>
              <a:ahLst/>
              <a:cxnLst/>
              <a:rect l="l" t="t" r="r" b="b"/>
              <a:pathLst>
                <a:path w="1239" h="2780" extrusionOk="0">
                  <a:moveTo>
                    <a:pt x="257" y="0"/>
                  </a:moveTo>
                  <a:lnTo>
                    <a:pt x="199" y="12"/>
                  </a:lnTo>
                  <a:lnTo>
                    <a:pt x="152" y="35"/>
                  </a:lnTo>
                  <a:lnTo>
                    <a:pt x="105" y="70"/>
                  </a:lnTo>
                  <a:lnTo>
                    <a:pt x="70" y="105"/>
                  </a:lnTo>
                  <a:lnTo>
                    <a:pt x="35" y="152"/>
                  </a:lnTo>
                  <a:lnTo>
                    <a:pt x="12" y="199"/>
                  </a:lnTo>
                  <a:lnTo>
                    <a:pt x="0" y="257"/>
                  </a:lnTo>
                  <a:lnTo>
                    <a:pt x="0" y="315"/>
                  </a:lnTo>
                  <a:lnTo>
                    <a:pt x="12" y="374"/>
                  </a:lnTo>
                  <a:lnTo>
                    <a:pt x="677" y="2581"/>
                  </a:lnTo>
                  <a:lnTo>
                    <a:pt x="701" y="2628"/>
                  </a:lnTo>
                  <a:lnTo>
                    <a:pt x="724" y="2663"/>
                  </a:lnTo>
                  <a:lnTo>
                    <a:pt x="748" y="2698"/>
                  </a:lnTo>
                  <a:lnTo>
                    <a:pt x="783" y="2733"/>
                  </a:lnTo>
                  <a:lnTo>
                    <a:pt x="864" y="2768"/>
                  </a:lnTo>
                  <a:lnTo>
                    <a:pt x="911" y="2780"/>
                  </a:lnTo>
                  <a:lnTo>
                    <a:pt x="958" y="2780"/>
                  </a:lnTo>
                  <a:lnTo>
                    <a:pt x="1040" y="2768"/>
                  </a:lnTo>
                  <a:lnTo>
                    <a:pt x="1086" y="2745"/>
                  </a:lnTo>
                  <a:lnTo>
                    <a:pt x="1133" y="2721"/>
                  </a:lnTo>
                  <a:lnTo>
                    <a:pt x="1180" y="2674"/>
                  </a:lnTo>
                  <a:lnTo>
                    <a:pt x="1203" y="2639"/>
                  </a:lnTo>
                  <a:lnTo>
                    <a:pt x="1226" y="2581"/>
                  </a:lnTo>
                  <a:lnTo>
                    <a:pt x="1238" y="2534"/>
                  </a:lnTo>
                  <a:lnTo>
                    <a:pt x="1238" y="2476"/>
                  </a:lnTo>
                  <a:lnTo>
                    <a:pt x="1226" y="2418"/>
                  </a:lnTo>
                  <a:lnTo>
                    <a:pt x="561" y="210"/>
                  </a:lnTo>
                  <a:lnTo>
                    <a:pt x="537" y="152"/>
                  </a:lnTo>
                  <a:lnTo>
                    <a:pt x="502" y="105"/>
                  </a:lnTo>
                  <a:lnTo>
                    <a:pt x="467" y="70"/>
                  </a:lnTo>
                  <a:lnTo>
                    <a:pt x="421" y="35"/>
                  </a:lnTo>
                  <a:lnTo>
                    <a:pt x="374" y="12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9"/>
            <p:cNvSpPr/>
            <p:nvPr/>
          </p:nvSpPr>
          <p:spPr>
            <a:xfrm>
              <a:off x="572302" y="1513025"/>
              <a:ext cx="76324" cy="42153"/>
            </a:xfrm>
            <a:custGeom>
              <a:avLst/>
              <a:gdLst/>
              <a:ahLst/>
              <a:cxnLst/>
              <a:rect l="l" t="t" r="r" b="b"/>
              <a:pathLst>
                <a:path w="2687" h="1484" extrusionOk="0">
                  <a:moveTo>
                    <a:pt x="2348" y="1"/>
                  </a:moveTo>
                  <a:lnTo>
                    <a:pt x="2290" y="24"/>
                  </a:lnTo>
                  <a:lnTo>
                    <a:pt x="176" y="935"/>
                  </a:lnTo>
                  <a:lnTo>
                    <a:pt x="118" y="958"/>
                  </a:lnTo>
                  <a:lnTo>
                    <a:pt x="82" y="993"/>
                  </a:lnTo>
                  <a:lnTo>
                    <a:pt x="47" y="1040"/>
                  </a:lnTo>
                  <a:lnTo>
                    <a:pt x="24" y="1087"/>
                  </a:lnTo>
                  <a:lnTo>
                    <a:pt x="1" y="1145"/>
                  </a:lnTo>
                  <a:lnTo>
                    <a:pt x="1" y="1192"/>
                  </a:lnTo>
                  <a:lnTo>
                    <a:pt x="1" y="1250"/>
                  </a:lnTo>
                  <a:lnTo>
                    <a:pt x="24" y="1309"/>
                  </a:lnTo>
                  <a:lnTo>
                    <a:pt x="47" y="1355"/>
                  </a:lnTo>
                  <a:lnTo>
                    <a:pt x="82" y="1402"/>
                  </a:lnTo>
                  <a:lnTo>
                    <a:pt x="129" y="1437"/>
                  </a:lnTo>
                  <a:lnTo>
                    <a:pt x="176" y="1461"/>
                  </a:lnTo>
                  <a:lnTo>
                    <a:pt x="234" y="1472"/>
                  </a:lnTo>
                  <a:lnTo>
                    <a:pt x="281" y="1484"/>
                  </a:lnTo>
                  <a:lnTo>
                    <a:pt x="339" y="1472"/>
                  </a:lnTo>
                  <a:lnTo>
                    <a:pt x="398" y="1461"/>
                  </a:lnTo>
                  <a:lnTo>
                    <a:pt x="2523" y="538"/>
                  </a:lnTo>
                  <a:lnTo>
                    <a:pt x="2558" y="526"/>
                  </a:lnTo>
                  <a:lnTo>
                    <a:pt x="2593" y="491"/>
                  </a:lnTo>
                  <a:lnTo>
                    <a:pt x="2629" y="456"/>
                  </a:lnTo>
                  <a:lnTo>
                    <a:pt x="2652" y="421"/>
                  </a:lnTo>
                  <a:lnTo>
                    <a:pt x="2687" y="339"/>
                  </a:lnTo>
                  <a:lnTo>
                    <a:pt x="2687" y="293"/>
                  </a:lnTo>
                  <a:lnTo>
                    <a:pt x="2687" y="246"/>
                  </a:lnTo>
                  <a:lnTo>
                    <a:pt x="2664" y="164"/>
                  </a:lnTo>
                  <a:lnTo>
                    <a:pt x="2640" y="117"/>
                  </a:lnTo>
                  <a:lnTo>
                    <a:pt x="2605" y="82"/>
                  </a:lnTo>
                  <a:lnTo>
                    <a:pt x="2558" y="47"/>
                  </a:lnTo>
                  <a:lnTo>
                    <a:pt x="2512" y="12"/>
                  </a:lnTo>
                  <a:lnTo>
                    <a:pt x="24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1122361" y="1374345"/>
              <a:ext cx="152961" cy="277375"/>
            </a:xfrm>
            <a:custGeom>
              <a:avLst/>
              <a:gdLst/>
              <a:ahLst/>
              <a:cxnLst/>
              <a:rect l="l" t="t" r="r" b="b"/>
              <a:pathLst>
                <a:path w="5385" h="9765" extrusionOk="0">
                  <a:moveTo>
                    <a:pt x="1390" y="1"/>
                  </a:moveTo>
                  <a:lnTo>
                    <a:pt x="1309" y="36"/>
                  </a:lnTo>
                  <a:lnTo>
                    <a:pt x="1227" y="71"/>
                  </a:lnTo>
                  <a:lnTo>
                    <a:pt x="1168" y="129"/>
                  </a:lnTo>
                  <a:lnTo>
                    <a:pt x="1110" y="188"/>
                  </a:lnTo>
                  <a:lnTo>
                    <a:pt x="1063" y="258"/>
                  </a:lnTo>
                  <a:lnTo>
                    <a:pt x="1028" y="328"/>
                  </a:lnTo>
                  <a:lnTo>
                    <a:pt x="970" y="480"/>
                  </a:lnTo>
                  <a:lnTo>
                    <a:pt x="935" y="620"/>
                  </a:lnTo>
                  <a:lnTo>
                    <a:pt x="923" y="748"/>
                  </a:lnTo>
                  <a:lnTo>
                    <a:pt x="923" y="865"/>
                  </a:lnTo>
                  <a:lnTo>
                    <a:pt x="841" y="877"/>
                  </a:lnTo>
                  <a:lnTo>
                    <a:pt x="760" y="912"/>
                  </a:lnTo>
                  <a:lnTo>
                    <a:pt x="655" y="959"/>
                  </a:lnTo>
                  <a:lnTo>
                    <a:pt x="549" y="1029"/>
                  </a:lnTo>
                  <a:lnTo>
                    <a:pt x="503" y="1075"/>
                  </a:lnTo>
                  <a:lnTo>
                    <a:pt x="456" y="1134"/>
                  </a:lnTo>
                  <a:lnTo>
                    <a:pt x="409" y="1192"/>
                  </a:lnTo>
                  <a:lnTo>
                    <a:pt x="374" y="1262"/>
                  </a:lnTo>
                  <a:lnTo>
                    <a:pt x="339" y="1332"/>
                  </a:lnTo>
                  <a:lnTo>
                    <a:pt x="328" y="1426"/>
                  </a:lnTo>
                  <a:lnTo>
                    <a:pt x="316" y="1519"/>
                  </a:lnTo>
                  <a:lnTo>
                    <a:pt x="316" y="1624"/>
                  </a:lnTo>
                  <a:lnTo>
                    <a:pt x="328" y="1741"/>
                  </a:lnTo>
                  <a:lnTo>
                    <a:pt x="351" y="1858"/>
                  </a:lnTo>
                  <a:lnTo>
                    <a:pt x="409" y="2103"/>
                  </a:lnTo>
                  <a:lnTo>
                    <a:pt x="491" y="2337"/>
                  </a:lnTo>
                  <a:lnTo>
                    <a:pt x="573" y="2559"/>
                  </a:lnTo>
                  <a:lnTo>
                    <a:pt x="643" y="2734"/>
                  </a:lnTo>
                  <a:lnTo>
                    <a:pt x="725" y="2897"/>
                  </a:lnTo>
                  <a:lnTo>
                    <a:pt x="620" y="2874"/>
                  </a:lnTo>
                  <a:lnTo>
                    <a:pt x="514" y="2874"/>
                  </a:lnTo>
                  <a:lnTo>
                    <a:pt x="398" y="2886"/>
                  </a:lnTo>
                  <a:lnTo>
                    <a:pt x="339" y="2897"/>
                  </a:lnTo>
                  <a:lnTo>
                    <a:pt x="269" y="2921"/>
                  </a:lnTo>
                  <a:lnTo>
                    <a:pt x="211" y="2956"/>
                  </a:lnTo>
                  <a:lnTo>
                    <a:pt x="152" y="2991"/>
                  </a:lnTo>
                  <a:lnTo>
                    <a:pt x="106" y="3049"/>
                  </a:lnTo>
                  <a:lnTo>
                    <a:pt x="59" y="3119"/>
                  </a:lnTo>
                  <a:lnTo>
                    <a:pt x="36" y="3201"/>
                  </a:lnTo>
                  <a:lnTo>
                    <a:pt x="12" y="3306"/>
                  </a:lnTo>
                  <a:lnTo>
                    <a:pt x="1" y="3411"/>
                  </a:lnTo>
                  <a:lnTo>
                    <a:pt x="1" y="3516"/>
                  </a:lnTo>
                  <a:lnTo>
                    <a:pt x="12" y="3610"/>
                  </a:lnTo>
                  <a:lnTo>
                    <a:pt x="36" y="3703"/>
                  </a:lnTo>
                  <a:lnTo>
                    <a:pt x="59" y="3785"/>
                  </a:lnTo>
                  <a:lnTo>
                    <a:pt x="94" y="3855"/>
                  </a:lnTo>
                  <a:lnTo>
                    <a:pt x="176" y="3983"/>
                  </a:lnTo>
                  <a:lnTo>
                    <a:pt x="257" y="4088"/>
                  </a:lnTo>
                  <a:lnTo>
                    <a:pt x="339" y="4170"/>
                  </a:lnTo>
                  <a:lnTo>
                    <a:pt x="409" y="4229"/>
                  </a:lnTo>
                  <a:lnTo>
                    <a:pt x="328" y="4275"/>
                  </a:lnTo>
                  <a:lnTo>
                    <a:pt x="246" y="4345"/>
                  </a:lnTo>
                  <a:lnTo>
                    <a:pt x="152" y="4451"/>
                  </a:lnTo>
                  <a:lnTo>
                    <a:pt x="117" y="4497"/>
                  </a:lnTo>
                  <a:lnTo>
                    <a:pt x="71" y="4567"/>
                  </a:lnTo>
                  <a:lnTo>
                    <a:pt x="47" y="4637"/>
                  </a:lnTo>
                  <a:lnTo>
                    <a:pt x="24" y="4719"/>
                  </a:lnTo>
                  <a:lnTo>
                    <a:pt x="1" y="4801"/>
                  </a:lnTo>
                  <a:lnTo>
                    <a:pt x="1" y="4883"/>
                  </a:lnTo>
                  <a:lnTo>
                    <a:pt x="12" y="4988"/>
                  </a:lnTo>
                  <a:lnTo>
                    <a:pt x="47" y="5081"/>
                  </a:lnTo>
                  <a:lnTo>
                    <a:pt x="82" y="5186"/>
                  </a:lnTo>
                  <a:lnTo>
                    <a:pt x="141" y="5280"/>
                  </a:lnTo>
                  <a:lnTo>
                    <a:pt x="199" y="5350"/>
                  </a:lnTo>
                  <a:lnTo>
                    <a:pt x="269" y="5420"/>
                  </a:lnTo>
                  <a:lnTo>
                    <a:pt x="339" y="5490"/>
                  </a:lnTo>
                  <a:lnTo>
                    <a:pt x="409" y="5537"/>
                  </a:lnTo>
                  <a:lnTo>
                    <a:pt x="561" y="5618"/>
                  </a:lnTo>
                  <a:lnTo>
                    <a:pt x="701" y="5677"/>
                  </a:lnTo>
                  <a:lnTo>
                    <a:pt x="818" y="5712"/>
                  </a:lnTo>
                  <a:lnTo>
                    <a:pt x="935" y="5735"/>
                  </a:lnTo>
                  <a:lnTo>
                    <a:pt x="911" y="5770"/>
                  </a:lnTo>
                  <a:lnTo>
                    <a:pt x="876" y="5864"/>
                  </a:lnTo>
                  <a:lnTo>
                    <a:pt x="830" y="6004"/>
                  </a:lnTo>
                  <a:lnTo>
                    <a:pt x="818" y="6097"/>
                  </a:lnTo>
                  <a:lnTo>
                    <a:pt x="795" y="6214"/>
                  </a:lnTo>
                  <a:lnTo>
                    <a:pt x="795" y="6331"/>
                  </a:lnTo>
                  <a:lnTo>
                    <a:pt x="795" y="6471"/>
                  </a:lnTo>
                  <a:lnTo>
                    <a:pt x="818" y="6623"/>
                  </a:lnTo>
                  <a:lnTo>
                    <a:pt x="841" y="6786"/>
                  </a:lnTo>
                  <a:lnTo>
                    <a:pt x="888" y="6973"/>
                  </a:lnTo>
                  <a:lnTo>
                    <a:pt x="958" y="7160"/>
                  </a:lnTo>
                  <a:lnTo>
                    <a:pt x="1040" y="7370"/>
                  </a:lnTo>
                  <a:lnTo>
                    <a:pt x="1145" y="7592"/>
                  </a:lnTo>
                  <a:lnTo>
                    <a:pt x="1367" y="8036"/>
                  </a:lnTo>
                  <a:lnTo>
                    <a:pt x="1566" y="8445"/>
                  </a:lnTo>
                  <a:lnTo>
                    <a:pt x="1729" y="8807"/>
                  </a:lnTo>
                  <a:lnTo>
                    <a:pt x="1857" y="9134"/>
                  </a:lnTo>
                  <a:lnTo>
                    <a:pt x="2033" y="9589"/>
                  </a:lnTo>
                  <a:lnTo>
                    <a:pt x="2091" y="9764"/>
                  </a:lnTo>
                  <a:lnTo>
                    <a:pt x="5221" y="7884"/>
                  </a:lnTo>
                  <a:lnTo>
                    <a:pt x="5186" y="7732"/>
                  </a:lnTo>
                  <a:lnTo>
                    <a:pt x="5104" y="7440"/>
                  </a:lnTo>
                  <a:lnTo>
                    <a:pt x="4882" y="6576"/>
                  </a:lnTo>
                  <a:lnTo>
                    <a:pt x="4567" y="5385"/>
                  </a:lnTo>
                  <a:lnTo>
                    <a:pt x="4614" y="5245"/>
                  </a:lnTo>
                  <a:lnTo>
                    <a:pt x="4754" y="4883"/>
                  </a:lnTo>
                  <a:lnTo>
                    <a:pt x="4929" y="4357"/>
                  </a:lnTo>
                  <a:lnTo>
                    <a:pt x="5022" y="4053"/>
                  </a:lnTo>
                  <a:lnTo>
                    <a:pt x="5116" y="3726"/>
                  </a:lnTo>
                  <a:lnTo>
                    <a:pt x="5198" y="3399"/>
                  </a:lnTo>
                  <a:lnTo>
                    <a:pt x="5279" y="3084"/>
                  </a:lnTo>
                  <a:lnTo>
                    <a:pt x="5338" y="2757"/>
                  </a:lnTo>
                  <a:lnTo>
                    <a:pt x="5373" y="2465"/>
                  </a:lnTo>
                  <a:lnTo>
                    <a:pt x="5385" y="2185"/>
                  </a:lnTo>
                  <a:lnTo>
                    <a:pt x="5385" y="2056"/>
                  </a:lnTo>
                  <a:lnTo>
                    <a:pt x="5373" y="1951"/>
                  </a:lnTo>
                  <a:lnTo>
                    <a:pt x="5350" y="1846"/>
                  </a:lnTo>
                  <a:lnTo>
                    <a:pt x="5326" y="1753"/>
                  </a:lnTo>
                  <a:lnTo>
                    <a:pt x="5279" y="1671"/>
                  </a:lnTo>
                  <a:lnTo>
                    <a:pt x="5233" y="1601"/>
                  </a:lnTo>
                  <a:lnTo>
                    <a:pt x="5104" y="1472"/>
                  </a:lnTo>
                  <a:lnTo>
                    <a:pt x="4917" y="1344"/>
                  </a:lnTo>
                  <a:lnTo>
                    <a:pt x="4707" y="1204"/>
                  </a:lnTo>
                  <a:lnTo>
                    <a:pt x="4462" y="1064"/>
                  </a:lnTo>
                  <a:lnTo>
                    <a:pt x="4182" y="923"/>
                  </a:lnTo>
                  <a:lnTo>
                    <a:pt x="3890" y="783"/>
                  </a:lnTo>
                  <a:lnTo>
                    <a:pt x="3586" y="643"/>
                  </a:lnTo>
                  <a:lnTo>
                    <a:pt x="3282" y="515"/>
                  </a:lnTo>
                  <a:lnTo>
                    <a:pt x="2967" y="398"/>
                  </a:lnTo>
                  <a:lnTo>
                    <a:pt x="2675" y="293"/>
                  </a:lnTo>
                  <a:lnTo>
                    <a:pt x="2383" y="199"/>
                  </a:lnTo>
                  <a:lnTo>
                    <a:pt x="2114" y="118"/>
                  </a:lnTo>
                  <a:lnTo>
                    <a:pt x="1881" y="59"/>
                  </a:lnTo>
                  <a:lnTo>
                    <a:pt x="1671" y="1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1122361" y="1390281"/>
              <a:ext cx="146002" cy="261440"/>
            </a:xfrm>
            <a:custGeom>
              <a:avLst/>
              <a:gdLst/>
              <a:ahLst/>
              <a:cxnLst/>
              <a:rect l="l" t="t" r="r" b="b"/>
              <a:pathLst>
                <a:path w="5140" h="9204" extrusionOk="0">
                  <a:moveTo>
                    <a:pt x="947" y="0"/>
                  </a:moveTo>
                  <a:lnTo>
                    <a:pt x="935" y="117"/>
                  </a:lnTo>
                  <a:lnTo>
                    <a:pt x="923" y="211"/>
                  </a:lnTo>
                  <a:lnTo>
                    <a:pt x="923" y="304"/>
                  </a:lnTo>
                  <a:lnTo>
                    <a:pt x="841" y="316"/>
                  </a:lnTo>
                  <a:lnTo>
                    <a:pt x="760" y="351"/>
                  </a:lnTo>
                  <a:lnTo>
                    <a:pt x="655" y="398"/>
                  </a:lnTo>
                  <a:lnTo>
                    <a:pt x="549" y="468"/>
                  </a:lnTo>
                  <a:lnTo>
                    <a:pt x="503" y="514"/>
                  </a:lnTo>
                  <a:lnTo>
                    <a:pt x="456" y="573"/>
                  </a:lnTo>
                  <a:lnTo>
                    <a:pt x="409" y="631"/>
                  </a:lnTo>
                  <a:lnTo>
                    <a:pt x="374" y="701"/>
                  </a:lnTo>
                  <a:lnTo>
                    <a:pt x="339" y="771"/>
                  </a:lnTo>
                  <a:lnTo>
                    <a:pt x="328" y="865"/>
                  </a:lnTo>
                  <a:lnTo>
                    <a:pt x="316" y="958"/>
                  </a:lnTo>
                  <a:lnTo>
                    <a:pt x="316" y="1063"/>
                  </a:lnTo>
                  <a:lnTo>
                    <a:pt x="328" y="1180"/>
                  </a:lnTo>
                  <a:lnTo>
                    <a:pt x="351" y="1297"/>
                  </a:lnTo>
                  <a:lnTo>
                    <a:pt x="409" y="1542"/>
                  </a:lnTo>
                  <a:lnTo>
                    <a:pt x="491" y="1776"/>
                  </a:lnTo>
                  <a:lnTo>
                    <a:pt x="573" y="1998"/>
                  </a:lnTo>
                  <a:lnTo>
                    <a:pt x="643" y="2173"/>
                  </a:lnTo>
                  <a:lnTo>
                    <a:pt x="725" y="2336"/>
                  </a:lnTo>
                  <a:lnTo>
                    <a:pt x="620" y="2313"/>
                  </a:lnTo>
                  <a:lnTo>
                    <a:pt x="514" y="2313"/>
                  </a:lnTo>
                  <a:lnTo>
                    <a:pt x="398" y="2325"/>
                  </a:lnTo>
                  <a:lnTo>
                    <a:pt x="339" y="2336"/>
                  </a:lnTo>
                  <a:lnTo>
                    <a:pt x="269" y="2360"/>
                  </a:lnTo>
                  <a:lnTo>
                    <a:pt x="211" y="2395"/>
                  </a:lnTo>
                  <a:lnTo>
                    <a:pt x="152" y="2430"/>
                  </a:lnTo>
                  <a:lnTo>
                    <a:pt x="106" y="2488"/>
                  </a:lnTo>
                  <a:lnTo>
                    <a:pt x="59" y="2558"/>
                  </a:lnTo>
                  <a:lnTo>
                    <a:pt x="36" y="2640"/>
                  </a:lnTo>
                  <a:lnTo>
                    <a:pt x="12" y="2745"/>
                  </a:lnTo>
                  <a:lnTo>
                    <a:pt x="1" y="2850"/>
                  </a:lnTo>
                  <a:lnTo>
                    <a:pt x="1" y="2955"/>
                  </a:lnTo>
                  <a:lnTo>
                    <a:pt x="12" y="3049"/>
                  </a:lnTo>
                  <a:lnTo>
                    <a:pt x="36" y="3142"/>
                  </a:lnTo>
                  <a:lnTo>
                    <a:pt x="59" y="3224"/>
                  </a:lnTo>
                  <a:lnTo>
                    <a:pt x="94" y="3294"/>
                  </a:lnTo>
                  <a:lnTo>
                    <a:pt x="176" y="3422"/>
                  </a:lnTo>
                  <a:lnTo>
                    <a:pt x="257" y="3527"/>
                  </a:lnTo>
                  <a:lnTo>
                    <a:pt x="339" y="3609"/>
                  </a:lnTo>
                  <a:lnTo>
                    <a:pt x="409" y="3668"/>
                  </a:lnTo>
                  <a:lnTo>
                    <a:pt x="328" y="3714"/>
                  </a:lnTo>
                  <a:lnTo>
                    <a:pt x="246" y="3784"/>
                  </a:lnTo>
                  <a:lnTo>
                    <a:pt x="152" y="3890"/>
                  </a:lnTo>
                  <a:lnTo>
                    <a:pt x="117" y="3936"/>
                  </a:lnTo>
                  <a:lnTo>
                    <a:pt x="71" y="4006"/>
                  </a:lnTo>
                  <a:lnTo>
                    <a:pt x="47" y="4076"/>
                  </a:lnTo>
                  <a:lnTo>
                    <a:pt x="24" y="4158"/>
                  </a:lnTo>
                  <a:lnTo>
                    <a:pt x="1" y="4240"/>
                  </a:lnTo>
                  <a:lnTo>
                    <a:pt x="1" y="4322"/>
                  </a:lnTo>
                  <a:lnTo>
                    <a:pt x="12" y="4427"/>
                  </a:lnTo>
                  <a:lnTo>
                    <a:pt x="47" y="4520"/>
                  </a:lnTo>
                  <a:lnTo>
                    <a:pt x="82" y="4625"/>
                  </a:lnTo>
                  <a:lnTo>
                    <a:pt x="141" y="4719"/>
                  </a:lnTo>
                  <a:lnTo>
                    <a:pt x="199" y="4789"/>
                  </a:lnTo>
                  <a:lnTo>
                    <a:pt x="269" y="4859"/>
                  </a:lnTo>
                  <a:lnTo>
                    <a:pt x="339" y="4929"/>
                  </a:lnTo>
                  <a:lnTo>
                    <a:pt x="409" y="4976"/>
                  </a:lnTo>
                  <a:lnTo>
                    <a:pt x="561" y="5057"/>
                  </a:lnTo>
                  <a:lnTo>
                    <a:pt x="701" y="5116"/>
                  </a:lnTo>
                  <a:lnTo>
                    <a:pt x="818" y="5151"/>
                  </a:lnTo>
                  <a:lnTo>
                    <a:pt x="935" y="5174"/>
                  </a:lnTo>
                  <a:lnTo>
                    <a:pt x="911" y="5209"/>
                  </a:lnTo>
                  <a:lnTo>
                    <a:pt x="876" y="5303"/>
                  </a:lnTo>
                  <a:lnTo>
                    <a:pt x="830" y="5443"/>
                  </a:lnTo>
                  <a:lnTo>
                    <a:pt x="818" y="5536"/>
                  </a:lnTo>
                  <a:lnTo>
                    <a:pt x="795" y="5653"/>
                  </a:lnTo>
                  <a:lnTo>
                    <a:pt x="795" y="5770"/>
                  </a:lnTo>
                  <a:lnTo>
                    <a:pt x="795" y="5910"/>
                  </a:lnTo>
                  <a:lnTo>
                    <a:pt x="818" y="6062"/>
                  </a:lnTo>
                  <a:lnTo>
                    <a:pt x="841" y="6225"/>
                  </a:lnTo>
                  <a:lnTo>
                    <a:pt x="888" y="6412"/>
                  </a:lnTo>
                  <a:lnTo>
                    <a:pt x="958" y="6599"/>
                  </a:lnTo>
                  <a:lnTo>
                    <a:pt x="1040" y="6809"/>
                  </a:lnTo>
                  <a:lnTo>
                    <a:pt x="1145" y="7031"/>
                  </a:lnTo>
                  <a:lnTo>
                    <a:pt x="1367" y="7475"/>
                  </a:lnTo>
                  <a:lnTo>
                    <a:pt x="1566" y="7884"/>
                  </a:lnTo>
                  <a:lnTo>
                    <a:pt x="1729" y="8246"/>
                  </a:lnTo>
                  <a:lnTo>
                    <a:pt x="1857" y="8573"/>
                  </a:lnTo>
                  <a:lnTo>
                    <a:pt x="2033" y="9028"/>
                  </a:lnTo>
                  <a:lnTo>
                    <a:pt x="2091" y="9203"/>
                  </a:lnTo>
                  <a:lnTo>
                    <a:pt x="5139" y="7370"/>
                  </a:lnTo>
                  <a:lnTo>
                    <a:pt x="4789" y="6763"/>
                  </a:lnTo>
                  <a:lnTo>
                    <a:pt x="4614" y="6447"/>
                  </a:lnTo>
                  <a:lnTo>
                    <a:pt x="4462" y="6144"/>
                  </a:lnTo>
                  <a:lnTo>
                    <a:pt x="4310" y="5828"/>
                  </a:lnTo>
                  <a:lnTo>
                    <a:pt x="4170" y="5513"/>
                  </a:lnTo>
                  <a:lnTo>
                    <a:pt x="4041" y="5198"/>
                  </a:lnTo>
                  <a:lnTo>
                    <a:pt x="3913" y="4882"/>
                  </a:lnTo>
                  <a:lnTo>
                    <a:pt x="3866" y="4730"/>
                  </a:lnTo>
                  <a:lnTo>
                    <a:pt x="3831" y="4579"/>
                  </a:lnTo>
                  <a:lnTo>
                    <a:pt x="3773" y="4217"/>
                  </a:lnTo>
                  <a:lnTo>
                    <a:pt x="3726" y="3831"/>
                  </a:lnTo>
                  <a:lnTo>
                    <a:pt x="3679" y="3434"/>
                  </a:lnTo>
                  <a:lnTo>
                    <a:pt x="3633" y="3037"/>
                  </a:lnTo>
                  <a:lnTo>
                    <a:pt x="3563" y="2663"/>
                  </a:lnTo>
                  <a:lnTo>
                    <a:pt x="3528" y="2488"/>
                  </a:lnTo>
                  <a:lnTo>
                    <a:pt x="3481" y="2325"/>
                  </a:lnTo>
                  <a:lnTo>
                    <a:pt x="3422" y="2184"/>
                  </a:lnTo>
                  <a:lnTo>
                    <a:pt x="3352" y="2044"/>
                  </a:lnTo>
                  <a:lnTo>
                    <a:pt x="3306" y="1974"/>
                  </a:lnTo>
                  <a:lnTo>
                    <a:pt x="3236" y="1904"/>
                  </a:lnTo>
                  <a:lnTo>
                    <a:pt x="3166" y="1834"/>
                  </a:lnTo>
                  <a:lnTo>
                    <a:pt x="3084" y="1776"/>
                  </a:lnTo>
                  <a:lnTo>
                    <a:pt x="2909" y="1647"/>
                  </a:lnTo>
                  <a:lnTo>
                    <a:pt x="2698" y="1530"/>
                  </a:lnTo>
                  <a:lnTo>
                    <a:pt x="2301" y="1308"/>
                  </a:lnTo>
                  <a:lnTo>
                    <a:pt x="2114" y="1203"/>
                  </a:lnTo>
                  <a:lnTo>
                    <a:pt x="1963" y="1098"/>
                  </a:lnTo>
                  <a:lnTo>
                    <a:pt x="1811" y="970"/>
                  </a:lnTo>
                  <a:lnTo>
                    <a:pt x="1659" y="841"/>
                  </a:lnTo>
                  <a:lnTo>
                    <a:pt x="1519" y="701"/>
                  </a:lnTo>
                  <a:lnTo>
                    <a:pt x="1390" y="573"/>
                  </a:lnTo>
                  <a:lnTo>
                    <a:pt x="1274" y="433"/>
                  </a:lnTo>
                  <a:lnTo>
                    <a:pt x="1157" y="292"/>
                  </a:lnTo>
                  <a:lnTo>
                    <a:pt x="1052" y="152"/>
                  </a:lnTo>
                  <a:lnTo>
                    <a:pt x="947" y="0"/>
                  </a:lnTo>
                  <a:close/>
                </a:path>
              </a:pathLst>
            </a:custGeom>
            <a:solidFill>
              <a:srgbClr val="D17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610452" y="1578046"/>
              <a:ext cx="932565" cy="984318"/>
            </a:xfrm>
            <a:custGeom>
              <a:avLst/>
              <a:gdLst/>
              <a:ahLst/>
              <a:cxnLst/>
              <a:rect l="l" t="t" r="r" b="b"/>
              <a:pathLst>
                <a:path w="32831" h="34653" extrusionOk="0">
                  <a:moveTo>
                    <a:pt x="23043" y="1"/>
                  </a:moveTo>
                  <a:lnTo>
                    <a:pt x="22833" y="24"/>
                  </a:lnTo>
                  <a:lnTo>
                    <a:pt x="22611" y="71"/>
                  </a:lnTo>
                  <a:lnTo>
                    <a:pt x="22366" y="153"/>
                  </a:lnTo>
                  <a:lnTo>
                    <a:pt x="22121" y="269"/>
                  </a:lnTo>
                  <a:lnTo>
                    <a:pt x="21852" y="409"/>
                  </a:lnTo>
                  <a:lnTo>
                    <a:pt x="21572" y="596"/>
                  </a:lnTo>
                  <a:lnTo>
                    <a:pt x="21280" y="807"/>
                  </a:lnTo>
                  <a:lnTo>
                    <a:pt x="20976" y="1052"/>
                  </a:lnTo>
                  <a:lnTo>
                    <a:pt x="20661" y="1344"/>
                  </a:lnTo>
                  <a:lnTo>
                    <a:pt x="20322" y="1671"/>
                  </a:lnTo>
                  <a:lnTo>
                    <a:pt x="19984" y="2033"/>
                  </a:lnTo>
                  <a:lnTo>
                    <a:pt x="19633" y="2442"/>
                  </a:lnTo>
                  <a:lnTo>
                    <a:pt x="19563" y="2535"/>
                  </a:lnTo>
                  <a:lnTo>
                    <a:pt x="19505" y="2640"/>
                  </a:lnTo>
                  <a:lnTo>
                    <a:pt x="19458" y="2745"/>
                  </a:lnTo>
                  <a:lnTo>
                    <a:pt x="19411" y="2874"/>
                  </a:lnTo>
                  <a:lnTo>
                    <a:pt x="19388" y="3014"/>
                  </a:lnTo>
                  <a:lnTo>
                    <a:pt x="19365" y="3154"/>
                  </a:lnTo>
                  <a:lnTo>
                    <a:pt x="19341" y="3306"/>
                  </a:lnTo>
                  <a:lnTo>
                    <a:pt x="19341" y="3481"/>
                  </a:lnTo>
                  <a:lnTo>
                    <a:pt x="19341" y="3645"/>
                  </a:lnTo>
                  <a:lnTo>
                    <a:pt x="19341" y="3831"/>
                  </a:lnTo>
                  <a:lnTo>
                    <a:pt x="19376" y="4229"/>
                  </a:lnTo>
                  <a:lnTo>
                    <a:pt x="19446" y="4649"/>
                  </a:lnTo>
                  <a:lnTo>
                    <a:pt x="19528" y="5093"/>
                  </a:lnTo>
                  <a:lnTo>
                    <a:pt x="19645" y="5572"/>
                  </a:lnTo>
                  <a:lnTo>
                    <a:pt x="19773" y="6074"/>
                  </a:lnTo>
                  <a:lnTo>
                    <a:pt x="19937" y="6588"/>
                  </a:lnTo>
                  <a:lnTo>
                    <a:pt x="20100" y="7125"/>
                  </a:lnTo>
                  <a:lnTo>
                    <a:pt x="20287" y="7685"/>
                  </a:lnTo>
                  <a:lnTo>
                    <a:pt x="20497" y="8246"/>
                  </a:lnTo>
                  <a:lnTo>
                    <a:pt x="20708" y="8818"/>
                  </a:lnTo>
                  <a:lnTo>
                    <a:pt x="20941" y="9402"/>
                  </a:lnTo>
                  <a:lnTo>
                    <a:pt x="20626" y="9321"/>
                  </a:lnTo>
                  <a:lnTo>
                    <a:pt x="20311" y="9250"/>
                  </a:lnTo>
                  <a:lnTo>
                    <a:pt x="19995" y="9204"/>
                  </a:lnTo>
                  <a:lnTo>
                    <a:pt x="19680" y="9157"/>
                  </a:lnTo>
                  <a:lnTo>
                    <a:pt x="19049" y="9087"/>
                  </a:lnTo>
                  <a:lnTo>
                    <a:pt x="18442" y="9005"/>
                  </a:lnTo>
                  <a:lnTo>
                    <a:pt x="18150" y="8970"/>
                  </a:lnTo>
                  <a:lnTo>
                    <a:pt x="17881" y="8923"/>
                  </a:lnTo>
                  <a:lnTo>
                    <a:pt x="17613" y="8853"/>
                  </a:lnTo>
                  <a:lnTo>
                    <a:pt x="17356" y="8783"/>
                  </a:lnTo>
                  <a:lnTo>
                    <a:pt x="17122" y="8702"/>
                  </a:lnTo>
                  <a:lnTo>
                    <a:pt x="16912" y="8596"/>
                  </a:lnTo>
                  <a:lnTo>
                    <a:pt x="16807" y="8538"/>
                  </a:lnTo>
                  <a:lnTo>
                    <a:pt x="16713" y="8468"/>
                  </a:lnTo>
                  <a:lnTo>
                    <a:pt x="16632" y="8398"/>
                  </a:lnTo>
                  <a:lnTo>
                    <a:pt x="16538" y="8316"/>
                  </a:lnTo>
                  <a:lnTo>
                    <a:pt x="16410" y="8199"/>
                  </a:lnTo>
                  <a:lnTo>
                    <a:pt x="16281" y="8083"/>
                  </a:lnTo>
                  <a:lnTo>
                    <a:pt x="16001" y="7849"/>
                  </a:lnTo>
                  <a:lnTo>
                    <a:pt x="15697" y="7639"/>
                  </a:lnTo>
                  <a:lnTo>
                    <a:pt x="15382" y="7452"/>
                  </a:lnTo>
                  <a:lnTo>
                    <a:pt x="15067" y="7265"/>
                  </a:lnTo>
                  <a:lnTo>
                    <a:pt x="14740" y="7102"/>
                  </a:lnTo>
                  <a:lnTo>
                    <a:pt x="14424" y="6961"/>
                  </a:lnTo>
                  <a:lnTo>
                    <a:pt x="14121" y="6821"/>
                  </a:lnTo>
                  <a:lnTo>
                    <a:pt x="13829" y="6704"/>
                  </a:lnTo>
                  <a:lnTo>
                    <a:pt x="13560" y="6611"/>
                  </a:lnTo>
                  <a:lnTo>
                    <a:pt x="13116" y="6448"/>
                  </a:lnTo>
                  <a:lnTo>
                    <a:pt x="12813" y="6354"/>
                  </a:lnTo>
                  <a:lnTo>
                    <a:pt x="12696" y="6331"/>
                  </a:lnTo>
                  <a:lnTo>
                    <a:pt x="12521" y="6237"/>
                  </a:lnTo>
                  <a:lnTo>
                    <a:pt x="12346" y="6156"/>
                  </a:lnTo>
                  <a:lnTo>
                    <a:pt x="12170" y="6085"/>
                  </a:lnTo>
                  <a:lnTo>
                    <a:pt x="11995" y="6027"/>
                  </a:lnTo>
                  <a:lnTo>
                    <a:pt x="11832" y="5980"/>
                  </a:lnTo>
                  <a:lnTo>
                    <a:pt x="11656" y="5934"/>
                  </a:lnTo>
                  <a:lnTo>
                    <a:pt x="11493" y="5899"/>
                  </a:lnTo>
                  <a:lnTo>
                    <a:pt x="11329" y="5875"/>
                  </a:lnTo>
                  <a:lnTo>
                    <a:pt x="11178" y="5852"/>
                  </a:lnTo>
                  <a:lnTo>
                    <a:pt x="11014" y="5840"/>
                  </a:lnTo>
                  <a:lnTo>
                    <a:pt x="10710" y="5840"/>
                  </a:lnTo>
                  <a:lnTo>
                    <a:pt x="10407" y="5864"/>
                  </a:lnTo>
                  <a:lnTo>
                    <a:pt x="10115" y="5922"/>
                  </a:lnTo>
                  <a:lnTo>
                    <a:pt x="9835" y="5992"/>
                  </a:lnTo>
                  <a:lnTo>
                    <a:pt x="9554" y="6097"/>
                  </a:lnTo>
                  <a:lnTo>
                    <a:pt x="9297" y="6214"/>
                  </a:lnTo>
                  <a:lnTo>
                    <a:pt x="9040" y="6354"/>
                  </a:lnTo>
                  <a:lnTo>
                    <a:pt x="8795" y="6506"/>
                  </a:lnTo>
                  <a:lnTo>
                    <a:pt x="8550" y="6669"/>
                  </a:lnTo>
                  <a:lnTo>
                    <a:pt x="8316" y="6845"/>
                  </a:lnTo>
                  <a:lnTo>
                    <a:pt x="8094" y="7031"/>
                  </a:lnTo>
                  <a:lnTo>
                    <a:pt x="7884" y="7230"/>
                  </a:lnTo>
                  <a:lnTo>
                    <a:pt x="7686" y="7429"/>
                  </a:lnTo>
                  <a:lnTo>
                    <a:pt x="7487" y="7639"/>
                  </a:lnTo>
                  <a:lnTo>
                    <a:pt x="7289" y="7849"/>
                  </a:lnTo>
                  <a:lnTo>
                    <a:pt x="6938" y="8269"/>
                  </a:lnTo>
                  <a:lnTo>
                    <a:pt x="6611" y="8667"/>
                  </a:lnTo>
                  <a:lnTo>
                    <a:pt x="6319" y="9040"/>
                  </a:lnTo>
                  <a:lnTo>
                    <a:pt x="6062" y="9367"/>
                  </a:lnTo>
                  <a:lnTo>
                    <a:pt x="5829" y="9636"/>
                  </a:lnTo>
                  <a:lnTo>
                    <a:pt x="5724" y="9741"/>
                  </a:lnTo>
                  <a:lnTo>
                    <a:pt x="5630" y="9823"/>
                  </a:lnTo>
                  <a:lnTo>
                    <a:pt x="5572" y="9881"/>
                  </a:lnTo>
                  <a:lnTo>
                    <a:pt x="5525" y="9951"/>
                  </a:lnTo>
                  <a:lnTo>
                    <a:pt x="5455" y="10045"/>
                  </a:lnTo>
                  <a:lnTo>
                    <a:pt x="5397" y="10173"/>
                  </a:lnTo>
                  <a:lnTo>
                    <a:pt x="5245" y="10477"/>
                  </a:lnTo>
                  <a:lnTo>
                    <a:pt x="5081" y="10874"/>
                  </a:lnTo>
                  <a:lnTo>
                    <a:pt x="4894" y="11341"/>
                  </a:lnTo>
                  <a:lnTo>
                    <a:pt x="4696" y="11890"/>
                  </a:lnTo>
                  <a:lnTo>
                    <a:pt x="4474" y="12497"/>
                  </a:lnTo>
                  <a:lnTo>
                    <a:pt x="4252" y="13163"/>
                  </a:lnTo>
                  <a:lnTo>
                    <a:pt x="3773" y="14646"/>
                  </a:lnTo>
                  <a:lnTo>
                    <a:pt x="3271" y="16305"/>
                  </a:lnTo>
                  <a:lnTo>
                    <a:pt x="2757" y="18080"/>
                  </a:lnTo>
                  <a:lnTo>
                    <a:pt x="2255" y="19913"/>
                  </a:lnTo>
                  <a:lnTo>
                    <a:pt x="1753" y="21782"/>
                  </a:lnTo>
                  <a:lnTo>
                    <a:pt x="1297" y="23604"/>
                  </a:lnTo>
                  <a:lnTo>
                    <a:pt x="1087" y="24503"/>
                  </a:lnTo>
                  <a:lnTo>
                    <a:pt x="888" y="25367"/>
                  </a:lnTo>
                  <a:lnTo>
                    <a:pt x="702" y="26197"/>
                  </a:lnTo>
                  <a:lnTo>
                    <a:pt x="538" y="26991"/>
                  </a:lnTo>
                  <a:lnTo>
                    <a:pt x="398" y="27738"/>
                  </a:lnTo>
                  <a:lnTo>
                    <a:pt x="269" y="28439"/>
                  </a:lnTo>
                  <a:lnTo>
                    <a:pt x="164" y="29093"/>
                  </a:lnTo>
                  <a:lnTo>
                    <a:pt x="83" y="29677"/>
                  </a:lnTo>
                  <a:lnTo>
                    <a:pt x="24" y="30191"/>
                  </a:lnTo>
                  <a:lnTo>
                    <a:pt x="1" y="30635"/>
                  </a:lnTo>
                  <a:lnTo>
                    <a:pt x="1" y="30821"/>
                  </a:lnTo>
                  <a:lnTo>
                    <a:pt x="13" y="30985"/>
                  </a:lnTo>
                  <a:lnTo>
                    <a:pt x="24" y="31137"/>
                  </a:lnTo>
                  <a:lnTo>
                    <a:pt x="48" y="31265"/>
                  </a:lnTo>
                  <a:lnTo>
                    <a:pt x="71" y="31382"/>
                  </a:lnTo>
                  <a:lnTo>
                    <a:pt x="118" y="31487"/>
                  </a:lnTo>
                  <a:lnTo>
                    <a:pt x="176" y="31604"/>
                  </a:lnTo>
                  <a:lnTo>
                    <a:pt x="246" y="31709"/>
                  </a:lnTo>
                  <a:lnTo>
                    <a:pt x="328" y="31802"/>
                  </a:lnTo>
                  <a:lnTo>
                    <a:pt x="410" y="31908"/>
                  </a:lnTo>
                  <a:lnTo>
                    <a:pt x="515" y="32001"/>
                  </a:lnTo>
                  <a:lnTo>
                    <a:pt x="620" y="32106"/>
                  </a:lnTo>
                  <a:lnTo>
                    <a:pt x="737" y="32200"/>
                  </a:lnTo>
                  <a:lnTo>
                    <a:pt x="877" y="32281"/>
                  </a:lnTo>
                  <a:lnTo>
                    <a:pt x="1157" y="32457"/>
                  </a:lnTo>
                  <a:lnTo>
                    <a:pt x="1484" y="32620"/>
                  </a:lnTo>
                  <a:lnTo>
                    <a:pt x="1834" y="32784"/>
                  </a:lnTo>
                  <a:lnTo>
                    <a:pt x="2220" y="32924"/>
                  </a:lnTo>
                  <a:lnTo>
                    <a:pt x="2640" y="33064"/>
                  </a:lnTo>
                  <a:lnTo>
                    <a:pt x="3084" y="33192"/>
                  </a:lnTo>
                  <a:lnTo>
                    <a:pt x="3551" y="33321"/>
                  </a:lnTo>
                  <a:lnTo>
                    <a:pt x="4030" y="33438"/>
                  </a:lnTo>
                  <a:lnTo>
                    <a:pt x="4544" y="33543"/>
                  </a:lnTo>
                  <a:lnTo>
                    <a:pt x="5058" y="33636"/>
                  </a:lnTo>
                  <a:lnTo>
                    <a:pt x="5595" y="33741"/>
                  </a:lnTo>
                  <a:lnTo>
                    <a:pt x="6144" y="33823"/>
                  </a:lnTo>
                  <a:lnTo>
                    <a:pt x="6705" y="33905"/>
                  </a:lnTo>
                  <a:lnTo>
                    <a:pt x="7849" y="34057"/>
                  </a:lnTo>
                  <a:lnTo>
                    <a:pt x="9005" y="34185"/>
                  </a:lnTo>
                  <a:lnTo>
                    <a:pt x="10162" y="34302"/>
                  </a:lnTo>
                  <a:lnTo>
                    <a:pt x="11283" y="34395"/>
                  </a:lnTo>
                  <a:lnTo>
                    <a:pt x="12369" y="34477"/>
                  </a:lnTo>
                  <a:lnTo>
                    <a:pt x="14331" y="34617"/>
                  </a:lnTo>
                  <a:lnTo>
                    <a:pt x="14775" y="34640"/>
                  </a:lnTo>
                  <a:lnTo>
                    <a:pt x="15184" y="34652"/>
                  </a:lnTo>
                  <a:lnTo>
                    <a:pt x="15569" y="34640"/>
                  </a:lnTo>
                  <a:lnTo>
                    <a:pt x="15919" y="34629"/>
                  </a:lnTo>
                  <a:lnTo>
                    <a:pt x="16258" y="34594"/>
                  </a:lnTo>
                  <a:lnTo>
                    <a:pt x="16573" y="34547"/>
                  </a:lnTo>
                  <a:lnTo>
                    <a:pt x="16854" y="34489"/>
                  </a:lnTo>
                  <a:lnTo>
                    <a:pt x="17122" y="34419"/>
                  </a:lnTo>
                  <a:lnTo>
                    <a:pt x="17356" y="34349"/>
                  </a:lnTo>
                  <a:lnTo>
                    <a:pt x="17578" y="34255"/>
                  </a:lnTo>
                  <a:lnTo>
                    <a:pt x="17776" y="34162"/>
                  </a:lnTo>
                  <a:lnTo>
                    <a:pt x="17963" y="34057"/>
                  </a:lnTo>
                  <a:lnTo>
                    <a:pt x="18115" y="33940"/>
                  </a:lnTo>
                  <a:lnTo>
                    <a:pt x="18267" y="33823"/>
                  </a:lnTo>
                  <a:lnTo>
                    <a:pt x="18384" y="33694"/>
                  </a:lnTo>
                  <a:lnTo>
                    <a:pt x="18500" y="33566"/>
                  </a:lnTo>
                  <a:lnTo>
                    <a:pt x="18582" y="33438"/>
                  </a:lnTo>
                  <a:lnTo>
                    <a:pt x="18664" y="33297"/>
                  </a:lnTo>
                  <a:lnTo>
                    <a:pt x="18722" y="33146"/>
                  </a:lnTo>
                  <a:lnTo>
                    <a:pt x="18769" y="33005"/>
                  </a:lnTo>
                  <a:lnTo>
                    <a:pt x="18804" y="32854"/>
                  </a:lnTo>
                  <a:lnTo>
                    <a:pt x="18827" y="32702"/>
                  </a:lnTo>
                  <a:lnTo>
                    <a:pt x="18827" y="32550"/>
                  </a:lnTo>
                  <a:lnTo>
                    <a:pt x="18827" y="32398"/>
                  </a:lnTo>
                  <a:lnTo>
                    <a:pt x="18816" y="32246"/>
                  </a:lnTo>
                  <a:lnTo>
                    <a:pt x="18792" y="32106"/>
                  </a:lnTo>
                  <a:lnTo>
                    <a:pt x="18757" y="31954"/>
                  </a:lnTo>
                  <a:lnTo>
                    <a:pt x="18711" y="31814"/>
                  </a:lnTo>
                  <a:lnTo>
                    <a:pt x="18664" y="31662"/>
                  </a:lnTo>
                  <a:lnTo>
                    <a:pt x="18605" y="31534"/>
                  </a:lnTo>
                  <a:lnTo>
                    <a:pt x="18535" y="31394"/>
                  </a:lnTo>
                  <a:lnTo>
                    <a:pt x="18465" y="31265"/>
                  </a:lnTo>
                  <a:lnTo>
                    <a:pt x="18430" y="31195"/>
                  </a:lnTo>
                  <a:lnTo>
                    <a:pt x="18407" y="31125"/>
                  </a:lnTo>
                  <a:lnTo>
                    <a:pt x="18349" y="30938"/>
                  </a:lnTo>
                  <a:lnTo>
                    <a:pt x="18313" y="30728"/>
                  </a:lnTo>
                  <a:lnTo>
                    <a:pt x="18278" y="30483"/>
                  </a:lnTo>
                  <a:lnTo>
                    <a:pt x="18267" y="30214"/>
                  </a:lnTo>
                  <a:lnTo>
                    <a:pt x="18267" y="29911"/>
                  </a:lnTo>
                  <a:lnTo>
                    <a:pt x="18267" y="29595"/>
                  </a:lnTo>
                  <a:lnTo>
                    <a:pt x="18290" y="29245"/>
                  </a:lnTo>
                  <a:lnTo>
                    <a:pt x="18337" y="28521"/>
                  </a:lnTo>
                  <a:lnTo>
                    <a:pt x="18419" y="27738"/>
                  </a:lnTo>
                  <a:lnTo>
                    <a:pt x="18524" y="26932"/>
                  </a:lnTo>
                  <a:lnTo>
                    <a:pt x="18652" y="26115"/>
                  </a:lnTo>
                  <a:lnTo>
                    <a:pt x="18781" y="25321"/>
                  </a:lnTo>
                  <a:lnTo>
                    <a:pt x="18909" y="24562"/>
                  </a:lnTo>
                  <a:lnTo>
                    <a:pt x="19154" y="23242"/>
                  </a:lnTo>
                  <a:lnTo>
                    <a:pt x="19341" y="22319"/>
                  </a:lnTo>
                  <a:lnTo>
                    <a:pt x="19411" y="21981"/>
                  </a:lnTo>
                  <a:lnTo>
                    <a:pt x="19645" y="22284"/>
                  </a:lnTo>
                  <a:lnTo>
                    <a:pt x="19925" y="22623"/>
                  </a:lnTo>
                  <a:lnTo>
                    <a:pt x="20299" y="23067"/>
                  </a:lnTo>
                  <a:lnTo>
                    <a:pt x="20766" y="23581"/>
                  </a:lnTo>
                  <a:lnTo>
                    <a:pt x="21315" y="24153"/>
                  </a:lnTo>
                  <a:lnTo>
                    <a:pt x="21607" y="24445"/>
                  </a:lnTo>
                  <a:lnTo>
                    <a:pt x="21922" y="24760"/>
                  </a:lnTo>
                  <a:lnTo>
                    <a:pt x="22249" y="25064"/>
                  </a:lnTo>
                  <a:lnTo>
                    <a:pt x="22600" y="25367"/>
                  </a:lnTo>
                  <a:lnTo>
                    <a:pt x="22950" y="25683"/>
                  </a:lnTo>
                  <a:lnTo>
                    <a:pt x="23324" y="25975"/>
                  </a:lnTo>
                  <a:lnTo>
                    <a:pt x="23698" y="26267"/>
                  </a:lnTo>
                  <a:lnTo>
                    <a:pt x="24095" y="26547"/>
                  </a:lnTo>
                  <a:lnTo>
                    <a:pt x="24492" y="26816"/>
                  </a:lnTo>
                  <a:lnTo>
                    <a:pt x="24900" y="27073"/>
                  </a:lnTo>
                  <a:lnTo>
                    <a:pt x="25309" y="27306"/>
                  </a:lnTo>
                  <a:lnTo>
                    <a:pt x="25730" y="27516"/>
                  </a:lnTo>
                  <a:lnTo>
                    <a:pt x="26150" y="27703"/>
                  </a:lnTo>
                  <a:lnTo>
                    <a:pt x="26360" y="27785"/>
                  </a:lnTo>
                  <a:lnTo>
                    <a:pt x="26571" y="27855"/>
                  </a:lnTo>
                  <a:lnTo>
                    <a:pt x="26781" y="27925"/>
                  </a:lnTo>
                  <a:lnTo>
                    <a:pt x="26991" y="27983"/>
                  </a:lnTo>
                  <a:lnTo>
                    <a:pt x="27213" y="28042"/>
                  </a:lnTo>
                  <a:lnTo>
                    <a:pt x="27423" y="28077"/>
                  </a:lnTo>
                  <a:lnTo>
                    <a:pt x="27633" y="28112"/>
                  </a:lnTo>
                  <a:lnTo>
                    <a:pt x="27844" y="28147"/>
                  </a:lnTo>
                  <a:lnTo>
                    <a:pt x="28065" y="28159"/>
                  </a:lnTo>
                  <a:lnTo>
                    <a:pt x="28486" y="28159"/>
                  </a:lnTo>
                  <a:lnTo>
                    <a:pt x="28696" y="28147"/>
                  </a:lnTo>
                  <a:lnTo>
                    <a:pt x="28906" y="28124"/>
                  </a:lnTo>
                  <a:lnTo>
                    <a:pt x="29117" y="28089"/>
                  </a:lnTo>
                  <a:lnTo>
                    <a:pt x="29362" y="28030"/>
                  </a:lnTo>
                  <a:lnTo>
                    <a:pt x="29595" y="27948"/>
                  </a:lnTo>
                  <a:lnTo>
                    <a:pt x="29829" y="27867"/>
                  </a:lnTo>
                  <a:lnTo>
                    <a:pt x="30039" y="27773"/>
                  </a:lnTo>
                  <a:lnTo>
                    <a:pt x="30249" y="27656"/>
                  </a:lnTo>
                  <a:lnTo>
                    <a:pt x="30436" y="27540"/>
                  </a:lnTo>
                  <a:lnTo>
                    <a:pt x="30623" y="27411"/>
                  </a:lnTo>
                  <a:lnTo>
                    <a:pt x="30810" y="27271"/>
                  </a:lnTo>
                  <a:lnTo>
                    <a:pt x="30974" y="27119"/>
                  </a:lnTo>
                  <a:lnTo>
                    <a:pt x="31137" y="26956"/>
                  </a:lnTo>
                  <a:lnTo>
                    <a:pt x="31277" y="26781"/>
                  </a:lnTo>
                  <a:lnTo>
                    <a:pt x="31417" y="26605"/>
                  </a:lnTo>
                  <a:lnTo>
                    <a:pt x="31557" y="26407"/>
                  </a:lnTo>
                  <a:lnTo>
                    <a:pt x="31686" y="26220"/>
                  </a:lnTo>
                  <a:lnTo>
                    <a:pt x="31803" y="26010"/>
                  </a:lnTo>
                  <a:lnTo>
                    <a:pt x="31908" y="25800"/>
                  </a:lnTo>
                  <a:lnTo>
                    <a:pt x="32013" y="25589"/>
                  </a:lnTo>
                  <a:lnTo>
                    <a:pt x="32106" y="25356"/>
                  </a:lnTo>
                  <a:lnTo>
                    <a:pt x="32188" y="25134"/>
                  </a:lnTo>
                  <a:lnTo>
                    <a:pt x="32270" y="24900"/>
                  </a:lnTo>
                  <a:lnTo>
                    <a:pt x="32352" y="24655"/>
                  </a:lnTo>
                  <a:lnTo>
                    <a:pt x="32422" y="24421"/>
                  </a:lnTo>
                  <a:lnTo>
                    <a:pt x="32539" y="23919"/>
                  </a:lnTo>
                  <a:lnTo>
                    <a:pt x="32632" y="23417"/>
                  </a:lnTo>
                  <a:lnTo>
                    <a:pt x="32702" y="22891"/>
                  </a:lnTo>
                  <a:lnTo>
                    <a:pt x="32760" y="22378"/>
                  </a:lnTo>
                  <a:lnTo>
                    <a:pt x="32807" y="21852"/>
                  </a:lnTo>
                  <a:lnTo>
                    <a:pt x="32819" y="21338"/>
                  </a:lnTo>
                  <a:lnTo>
                    <a:pt x="32830" y="20824"/>
                  </a:lnTo>
                  <a:lnTo>
                    <a:pt x="32830" y="20334"/>
                  </a:lnTo>
                  <a:lnTo>
                    <a:pt x="32819" y="19843"/>
                  </a:lnTo>
                  <a:lnTo>
                    <a:pt x="32795" y="19376"/>
                  </a:lnTo>
                  <a:lnTo>
                    <a:pt x="32760" y="18932"/>
                  </a:lnTo>
                  <a:lnTo>
                    <a:pt x="32679" y="18115"/>
                  </a:lnTo>
                  <a:lnTo>
                    <a:pt x="32597" y="17437"/>
                  </a:lnTo>
                  <a:lnTo>
                    <a:pt x="32527" y="16912"/>
                  </a:lnTo>
                  <a:lnTo>
                    <a:pt x="32445" y="16456"/>
                  </a:lnTo>
                  <a:lnTo>
                    <a:pt x="32212" y="15615"/>
                  </a:lnTo>
                  <a:lnTo>
                    <a:pt x="31966" y="14798"/>
                  </a:lnTo>
                  <a:lnTo>
                    <a:pt x="31698" y="13980"/>
                  </a:lnTo>
                  <a:lnTo>
                    <a:pt x="31406" y="13186"/>
                  </a:lnTo>
                  <a:lnTo>
                    <a:pt x="31114" y="12415"/>
                  </a:lnTo>
                  <a:lnTo>
                    <a:pt x="30810" y="11645"/>
                  </a:lnTo>
                  <a:lnTo>
                    <a:pt x="30495" y="10909"/>
                  </a:lnTo>
                  <a:lnTo>
                    <a:pt x="30168" y="10173"/>
                  </a:lnTo>
                  <a:lnTo>
                    <a:pt x="29841" y="9472"/>
                  </a:lnTo>
                  <a:lnTo>
                    <a:pt x="29502" y="8783"/>
                  </a:lnTo>
                  <a:lnTo>
                    <a:pt x="29163" y="8118"/>
                  </a:lnTo>
                  <a:lnTo>
                    <a:pt x="28813" y="7464"/>
                  </a:lnTo>
                  <a:lnTo>
                    <a:pt x="28474" y="6845"/>
                  </a:lnTo>
                  <a:lnTo>
                    <a:pt x="28124" y="6237"/>
                  </a:lnTo>
                  <a:lnTo>
                    <a:pt x="27785" y="5665"/>
                  </a:lnTo>
                  <a:lnTo>
                    <a:pt x="27446" y="5116"/>
                  </a:lnTo>
                  <a:lnTo>
                    <a:pt x="27119" y="4579"/>
                  </a:lnTo>
                  <a:lnTo>
                    <a:pt x="26792" y="4077"/>
                  </a:lnTo>
                  <a:lnTo>
                    <a:pt x="26465" y="3598"/>
                  </a:lnTo>
                  <a:lnTo>
                    <a:pt x="26162" y="3154"/>
                  </a:lnTo>
                  <a:lnTo>
                    <a:pt x="25858" y="2734"/>
                  </a:lnTo>
                  <a:lnTo>
                    <a:pt x="25578" y="2337"/>
                  </a:lnTo>
                  <a:lnTo>
                    <a:pt x="25041" y="1647"/>
                  </a:lnTo>
                  <a:lnTo>
                    <a:pt x="24573" y="1075"/>
                  </a:lnTo>
                  <a:lnTo>
                    <a:pt x="24200" y="631"/>
                  </a:lnTo>
                  <a:lnTo>
                    <a:pt x="23896" y="328"/>
                  </a:lnTo>
                  <a:lnTo>
                    <a:pt x="23791" y="223"/>
                  </a:lnTo>
                  <a:lnTo>
                    <a:pt x="23709" y="164"/>
                  </a:lnTo>
                  <a:lnTo>
                    <a:pt x="23639" y="118"/>
                  </a:lnTo>
                  <a:lnTo>
                    <a:pt x="23569" y="82"/>
                  </a:lnTo>
                  <a:lnTo>
                    <a:pt x="23487" y="59"/>
                  </a:lnTo>
                  <a:lnTo>
                    <a:pt x="23406" y="24"/>
                  </a:lnTo>
                  <a:lnTo>
                    <a:pt x="23324" y="12"/>
                  </a:lnTo>
                  <a:lnTo>
                    <a:pt x="232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1155880" y="1585347"/>
              <a:ext cx="140008" cy="563328"/>
            </a:xfrm>
            <a:custGeom>
              <a:avLst/>
              <a:gdLst/>
              <a:ahLst/>
              <a:cxnLst/>
              <a:rect l="l" t="t" r="r" b="b"/>
              <a:pathLst>
                <a:path w="4929" h="19832" extrusionOk="0">
                  <a:moveTo>
                    <a:pt x="2534" y="1"/>
                  </a:moveTo>
                  <a:lnTo>
                    <a:pt x="2488" y="12"/>
                  </a:lnTo>
                  <a:lnTo>
                    <a:pt x="2441" y="24"/>
                  </a:lnTo>
                  <a:lnTo>
                    <a:pt x="2301" y="106"/>
                  </a:lnTo>
                  <a:lnTo>
                    <a:pt x="1986" y="304"/>
                  </a:lnTo>
                  <a:lnTo>
                    <a:pt x="1787" y="444"/>
                  </a:lnTo>
                  <a:lnTo>
                    <a:pt x="1577" y="608"/>
                  </a:lnTo>
                  <a:lnTo>
                    <a:pt x="1343" y="795"/>
                  </a:lnTo>
                  <a:lnTo>
                    <a:pt x="1110" y="993"/>
                  </a:lnTo>
                  <a:lnTo>
                    <a:pt x="888" y="1227"/>
                  </a:lnTo>
                  <a:lnTo>
                    <a:pt x="666" y="1472"/>
                  </a:lnTo>
                  <a:lnTo>
                    <a:pt x="561" y="1601"/>
                  </a:lnTo>
                  <a:lnTo>
                    <a:pt x="467" y="1729"/>
                  </a:lnTo>
                  <a:lnTo>
                    <a:pt x="374" y="1869"/>
                  </a:lnTo>
                  <a:lnTo>
                    <a:pt x="292" y="2009"/>
                  </a:lnTo>
                  <a:lnTo>
                    <a:pt x="222" y="2150"/>
                  </a:lnTo>
                  <a:lnTo>
                    <a:pt x="152" y="2301"/>
                  </a:lnTo>
                  <a:lnTo>
                    <a:pt x="94" y="2453"/>
                  </a:lnTo>
                  <a:lnTo>
                    <a:pt x="58" y="2605"/>
                  </a:lnTo>
                  <a:lnTo>
                    <a:pt x="23" y="2769"/>
                  </a:lnTo>
                  <a:lnTo>
                    <a:pt x="0" y="2920"/>
                  </a:lnTo>
                  <a:lnTo>
                    <a:pt x="0" y="3084"/>
                  </a:lnTo>
                  <a:lnTo>
                    <a:pt x="12" y="3247"/>
                  </a:lnTo>
                  <a:lnTo>
                    <a:pt x="47" y="3446"/>
                  </a:lnTo>
                  <a:lnTo>
                    <a:pt x="94" y="3703"/>
                  </a:lnTo>
                  <a:lnTo>
                    <a:pt x="257" y="4404"/>
                  </a:lnTo>
                  <a:lnTo>
                    <a:pt x="479" y="5326"/>
                  </a:lnTo>
                  <a:lnTo>
                    <a:pt x="771" y="6424"/>
                  </a:lnTo>
                  <a:lnTo>
                    <a:pt x="1472" y="9017"/>
                  </a:lnTo>
                  <a:lnTo>
                    <a:pt x="2266" y="11855"/>
                  </a:lnTo>
                  <a:lnTo>
                    <a:pt x="3048" y="14646"/>
                  </a:lnTo>
                  <a:lnTo>
                    <a:pt x="3749" y="17087"/>
                  </a:lnTo>
                  <a:lnTo>
                    <a:pt x="4497" y="19680"/>
                  </a:lnTo>
                  <a:lnTo>
                    <a:pt x="4532" y="19738"/>
                  </a:lnTo>
                  <a:lnTo>
                    <a:pt x="4578" y="19785"/>
                  </a:lnTo>
                  <a:lnTo>
                    <a:pt x="4648" y="19820"/>
                  </a:lnTo>
                  <a:lnTo>
                    <a:pt x="4718" y="19832"/>
                  </a:lnTo>
                  <a:lnTo>
                    <a:pt x="4777" y="19820"/>
                  </a:lnTo>
                  <a:lnTo>
                    <a:pt x="4812" y="19808"/>
                  </a:lnTo>
                  <a:lnTo>
                    <a:pt x="4847" y="19785"/>
                  </a:lnTo>
                  <a:lnTo>
                    <a:pt x="4882" y="19750"/>
                  </a:lnTo>
                  <a:lnTo>
                    <a:pt x="4905" y="19715"/>
                  </a:lnTo>
                  <a:lnTo>
                    <a:pt x="4929" y="19680"/>
                  </a:lnTo>
                  <a:lnTo>
                    <a:pt x="4929" y="19633"/>
                  </a:lnTo>
                  <a:lnTo>
                    <a:pt x="4929" y="19598"/>
                  </a:lnTo>
                  <a:lnTo>
                    <a:pt x="4929" y="19551"/>
                  </a:lnTo>
                  <a:lnTo>
                    <a:pt x="4228" y="17157"/>
                  </a:lnTo>
                  <a:lnTo>
                    <a:pt x="3539" y="14739"/>
                  </a:lnTo>
                  <a:lnTo>
                    <a:pt x="2745" y="11925"/>
                  </a:lnTo>
                  <a:lnTo>
                    <a:pt x="1939" y="9040"/>
                  </a:lnTo>
                  <a:lnTo>
                    <a:pt x="1226" y="6412"/>
                  </a:lnTo>
                  <a:lnTo>
                    <a:pt x="923" y="5291"/>
                  </a:lnTo>
                  <a:lnTo>
                    <a:pt x="689" y="4357"/>
                  </a:lnTo>
                  <a:lnTo>
                    <a:pt x="526" y="3645"/>
                  </a:lnTo>
                  <a:lnTo>
                    <a:pt x="479" y="3388"/>
                  </a:lnTo>
                  <a:lnTo>
                    <a:pt x="456" y="3201"/>
                  </a:lnTo>
                  <a:lnTo>
                    <a:pt x="444" y="3061"/>
                  </a:lnTo>
                  <a:lnTo>
                    <a:pt x="444" y="2932"/>
                  </a:lnTo>
                  <a:lnTo>
                    <a:pt x="467" y="2792"/>
                  </a:lnTo>
                  <a:lnTo>
                    <a:pt x="491" y="2663"/>
                  </a:lnTo>
                  <a:lnTo>
                    <a:pt x="537" y="2523"/>
                  </a:lnTo>
                  <a:lnTo>
                    <a:pt x="584" y="2395"/>
                  </a:lnTo>
                  <a:lnTo>
                    <a:pt x="654" y="2266"/>
                  </a:lnTo>
                  <a:lnTo>
                    <a:pt x="724" y="2150"/>
                  </a:lnTo>
                  <a:lnTo>
                    <a:pt x="794" y="2021"/>
                  </a:lnTo>
                  <a:lnTo>
                    <a:pt x="888" y="1904"/>
                  </a:lnTo>
                  <a:lnTo>
                    <a:pt x="1063" y="1671"/>
                  </a:lnTo>
                  <a:lnTo>
                    <a:pt x="1273" y="1461"/>
                  </a:lnTo>
                  <a:lnTo>
                    <a:pt x="1483" y="1262"/>
                  </a:lnTo>
                  <a:lnTo>
                    <a:pt x="1694" y="1075"/>
                  </a:lnTo>
                  <a:lnTo>
                    <a:pt x="1904" y="912"/>
                  </a:lnTo>
                  <a:lnTo>
                    <a:pt x="2102" y="771"/>
                  </a:lnTo>
                  <a:lnTo>
                    <a:pt x="2278" y="643"/>
                  </a:lnTo>
                  <a:lnTo>
                    <a:pt x="2546" y="480"/>
                  </a:lnTo>
                  <a:lnTo>
                    <a:pt x="2651" y="409"/>
                  </a:lnTo>
                  <a:lnTo>
                    <a:pt x="2698" y="386"/>
                  </a:lnTo>
                  <a:lnTo>
                    <a:pt x="2721" y="363"/>
                  </a:lnTo>
                  <a:lnTo>
                    <a:pt x="2745" y="316"/>
                  </a:lnTo>
                  <a:lnTo>
                    <a:pt x="2756" y="281"/>
                  </a:lnTo>
                  <a:lnTo>
                    <a:pt x="2768" y="246"/>
                  </a:lnTo>
                  <a:lnTo>
                    <a:pt x="2768" y="199"/>
                  </a:lnTo>
                  <a:lnTo>
                    <a:pt x="2756" y="152"/>
                  </a:lnTo>
                  <a:lnTo>
                    <a:pt x="2745" y="117"/>
                  </a:lnTo>
                  <a:lnTo>
                    <a:pt x="2721" y="82"/>
                  </a:lnTo>
                  <a:lnTo>
                    <a:pt x="2686" y="47"/>
                  </a:lnTo>
                  <a:lnTo>
                    <a:pt x="2651" y="24"/>
                  </a:lnTo>
                  <a:lnTo>
                    <a:pt x="2616" y="12"/>
                  </a:lnTo>
                  <a:lnTo>
                    <a:pt x="2569" y="1"/>
                  </a:lnTo>
                  <a:close/>
                </a:path>
              </a:pathLst>
            </a:custGeom>
            <a:solidFill>
              <a:srgbClr val="7021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1121366" y="2083649"/>
              <a:ext cx="66042" cy="324129"/>
            </a:xfrm>
            <a:custGeom>
              <a:avLst/>
              <a:gdLst/>
              <a:ahLst/>
              <a:cxnLst/>
              <a:rect l="l" t="t" r="r" b="b"/>
              <a:pathLst>
                <a:path w="2325" h="11411" extrusionOk="0">
                  <a:moveTo>
                    <a:pt x="2056" y="0"/>
                  </a:moveTo>
                  <a:lnTo>
                    <a:pt x="2009" y="24"/>
                  </a:lnTo>
                  <a:lnTo>
                    <a:pt x="1974" y="35"/>
                  </a:lnTo>
                  <a:lnTo>
                    <a:pt x="1939" y="71"/>
                  </a:lnTo>
                  <a:lnTo>
                    <a:pt x="1916" y="106"/>
                  </a:lnTo>
                  <a:lnTo>
                    <a:pt x="1892" y="141"/>
                  </a:lnTo>
                  <a:lnTo>
                    <a:pt x="1881" y="176"/>
                  </a:lnTo>
                  <a:lnTo>
                    <a:pt x="1052" y="5011"/>
                  </a:lnTo>
                  <a:lnTo>
                    <a:pt x="421" y="8678"/>
                  </a:lnTo>
                  <a:lnTo>
                    <a:pt x="0" y="11154"/>
                  </a:lnTo>
                  <a:lnTo>
                    <a:pt x="0" y="11201"/>
                  </a:lnTo>
                  <a:lnTo>
                    <a:pt x="12" y="11247"/>
                  </a:lnTo>
                  <a:lnTo>
                    <a:pt x="24" y="11282"/>
                  </a:lnTo>
                  <a:lnTo>
                    <a:pt x="47" y="11317"/>
                  </a:lnTo>
                  <a:lnTo>
                    <a:pt x="71" y="11352"/>
                  </a:lnTo>
                  <a:lnTo>
                    <a:pt x="106" y="11376"/>
                  </a:lnTo>
                  <a:lnTo>
                    <a:pt x="141" y="11399"/>
                  </a:lnTo>
                  <a:lnTo>
                    <a:pt x="187" y="11411"/>
                  </a:lnTo>
                  <a:lnTo>
                    <a:pt x="257" y="11411"/>
                  </a:lnTo>
                  <a:lnTo>
                    <a:pt x="304" y="11399"/>
                  </a:lnTo>
                  <a:lnTo>
                    <a:pt x="363" y="11364"/>
                  </a:lnTo>
                  <a:lnTo>
                    <a:pt x="409" y="11306"/>
                  </a:lnTo>
                  <a:lnTo>
                    <a:pt x="433" y="11271"/>
                  </a:lnTo>
                  <a:lnTo>
                    <a:pt x="444" y="11224"/>
                  </a:lnTo>
                  <a:lnTo>
                    <a:pt x="853" y="8748"/>
                  </a:lnTo>
                  <a:lnTo>
                    <a:pt x="1484" y="5081"/>
                  </a:lnTo>
                  <a:lnTo>
                    <a:pt x="2325" y="257"/>
                  </a:lnTo>
                  <a:lnTo>
                    <a:pt x="2325" y="211"/>
                  </a:lnTo>
                  <a:lnTo>
                    <a:pt x="2325" y="164"/>
                  </a:lnTo>
                  <a:lnTo>
                    <a:pt x="2301" y="129"/>
                  </a:lnTo>
                  <a:lnTo>
                    <a:pt x="2290" y="94"/>
                  </a:lnTo>
                  <a:lnTo>
                    <a:pt x="2255" y="59"/>
                  </a:lnTo>
                  <a:lnTo>
                    <a:pt x="2219" y="35"/>
                  </a:lnTo>
                  <a:lnTo>
                    <a:pt x="2184" y="12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rgbClr val="7021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903405" y="1769476"/>
              <a:ext cx="190115" cy="267405"/>
            </a:xfrm>
            <a:custGeom>
              <a:avLst/>
              <a:gdLst/>
              <a:ahLst/>
              <a:cxnLst/>
              <a:rect l="l" t="t" r="r" b="b"/>
              <a:pathLst>
                <a:path w="6693" h="9414" extrusionOk="0">
                  <a:moveTo>
                    <a:pt x="456" y="0"/>
                  </a:moveTo>
                  <a:lnTo>
                    <a:pt x="269" y="1203"/>
                  </a:lnTo>
                  <a:lnTo>
                    <a:pt x="187" y="1811"/>
                  </a:lnTo>
                  <a:lnTo>
                    <a:pt x="117" y="2395"/>
                  </a:lnTo>
                  <a:lnTo>
                    <a:pt x="59" y="2967"/>
                  </a:lnTo>
                  <a:lnTo>
                    <a:pt x="12" y="3504"/>
                  </a:lnTo>
                  <a:lnTo>
                    <a:pt x="0" y="4006"/>
                  </a:lnTo>
                  <a:lnTo>
                    <a:pt x="0" y="4252"/>
                  </a:lnTo>
                  <a:lnTo>
                    <a:pt x="0" y="4474"/>
                  </a:lnTo>
                  <a:lnTo>
                    <a:pt x="35" y="4871"/>
                  </a:lnTo>
                  <a:lnTo>
                    <a:pt x="82" y="5268"/>
                  </a:lnTo>
                  <a:lnTo>
                    <a:pt x="164" y="5676"/>
                  </a:lnTo>
                  <a:lnTo>
                    <a:pt x="257" y="6062"/>
                  </a:lnTo>
                  <a:lnTo>
                    <a:pt x="374" y="6447"/>
                  </a:lnTo>
                  <a:lnTo>
                    <a:pt x="526" y="6821"/>
                  </a:lnTo>
                  <a:lnTo>
                    <a:pt x="689" y="7183"/>
                  </a:lnTo>
                  <a:lnTo>
                    <a:pt x="865" y="7533"/>
                  </a:lnTo>
                  <a:lnTo>
                    <a:pt x="970" y="7697"/>
                  </a:lnTo>
                  <a:lnTo>
                    <a:pt x="1075" y="7860"/>
                  </a:lnTo>
                  <a:lnTo>
                    <a:pt x="1180" y="8012"/>
                  </a:lnTo>
                  <a:lnTo>
                    <a:pt x="1297" y="8152"/>
                  </a:lnTo>
                  <a:lnTo>
                    <a:pt x="1425" y="8304"/>
                  </a:lnTo>
                  <a:lnTo>
                    <a:pt x="1542" y="8433"/>
                  </a:lnTo>
                  <a:lnTo>
                    <a:pt x="1670" y="8561"/>
                  </a:lnTo>
                  <a:lnTo>
                    <a:pt x="1811" y="8678"/>
                  </a:lnTo>
                  <a:lnTo>
                    <a:pt x="1951" y="8795"/>
                  </a:lnTo>
                  <a:lnTo>
                    <a:pt x="2091" y="8900"/>
                  </a:lnTo>
                  <a:lnTo>
                    <a:pt x="2243" y="8993"/>
                  </a:lnTo>
                  <a:lnTo>
                    <a:pt x="2395" y="9075"/>
                  </a:lnTo>
                  <a:lnTo>
                    <a:pt x="2558" y="9157"/>
                  </a:lnTo>
                  <a:lnTo>
                    <a:pt x="2722" y="9227"/>
                  </a:lnTo>
                  <a:lnTo>
                    <a:pt x="2885" y="9274"/>
                  </a:lnTo>
                  <a:lnTo>
                    <a:pt x="3060" y="9320"/>
                  </a:lnTo>
                  <a:lnTo>
                    <a:pt x="3224" y="9355"/>
                  </a:lnTo>
                  <a:lnTo>
                    <a:pt x="3399" y="9390"/>
                  </a:lnTo>
                  <a:lnTo>
                    <a:pt x="3562" y="9402"/>
                  </a:lnTo>
                  <a:lnTo>
                    <a:pt x="3726" y="9414"/>
                  </a:lnTo>
                  <a:lnTo>
                    <a:pt x="3889" y="9414"/>
                  </a:lnTo>
                  <a:lnTo>
                    <a:pt x="4041" y="9402"/>
                  </a:lnTo>
                  <a:lnTo>
                    <a:pt x="4193" y="9379"/>
                  </a:lnTo>
                  <a:lnTo>
                    <a:pt x="4345" y="9355"/>
                  </a:lnTo>
                  <a:lnTo>
                    <a:pt x="4497" y="9320"/>
                  </a:lnTo>
                  <a:lnTo>
                    <a:pt x="4637" y="9285"/>
                  </a:lnTo>
                  <a:lnTo>
                    <a:pt x="4777" y="9239"/>
                  </a:lnTo>
                  <a:lnTo>
                    <a:pt x="4906" y="9180"/>
                  </a:lnTo>
                  <a:lnTo>
                    <a:pt x="5046" y="9122"/>
                  </a:lnTo>
                  <a:lnTo>
                    <a:pt x="5163" y="9063"/>
                  </a:lnTo>
                  <a:lnTo>
                    <a:pt x="5408" y="8912"/>
                  </a:lnTo>
                  <a:lnTo>
                    <a:pt x="5630" y="8748"/>
                  </a:lnTo>
                  <a:lnTo>
                    <a:pt x="5828" y="8561"/>
                  </a:lnTo>
                  <a:lnTo>
                    <a:pt x="6003" y="8363"/>
                  </a:lnTo>
                  <a:lnTo>
                    <a:pt x="6167" y="8141"/>
                  </a:lnTo>
                  <a:lnTo>
                    <a:pt x="6307" y="7919"/>
                  </a:lnTo>
                  <a:lnTo>
                    <a:pt x="6424" y="7685"/>
                  </a:lnTo>
                  <a:lnTo>
                    <a:pt x="6506" y="7440"/>
                  </a:lnTo>
                  <a:lnTo>
                    <a:pt x="6576" y="7206"/>
                  </a:lnTo>
                  <a:lnTo>
                    <a:pt x="6622" y="6926"/>
                  </a:lnTo>
                  <a:lnTo>
                    <a:pt x="6646" y="6576"/>
                  </a:lnTo>
                  <a:lnTo>
                    <a:pt x="6669" y="6155"/>
                  </a:lnTo>
                  <a:lnTo>
                    <a:pt x="6692" y="5688"/>
                  </a:lnTo>
                  <a:lnTo>
                    <a:pt x="6692" y="5163"/>
                  </a:lnTo>
                  <a:lnTo>
                    <a:pt x="6692" y="4625"/>
                  </a:lnTo>
                  <a:lnTo>
                    <a:pt x="6681" y="3492"/>
                  </a:lnTo>
                  <a:lnTo>
                    <a:pt x="6646" y="4041"/>
                  </a:lnTo>
                  <a:lnTo>
                    <a:pt x="6622" y="4263"/>
                  </a:lnTo>
                  <a:lnTo>
                    <a:pt x="6599" y="4438"/>
                  </a:lnTo>
                  <a:lnTo>
                    <a:pt x="6529" y="4684"/>
                  </a:lnTo>
                  <a:lnTo>
                    <a:pt x="6447" y="4929"/>
                  </a:lnTo>
                  <a:lnTo>
                    <a:pt x="6342" y="5163"/>
                  </a:lnTo>
                  <a:lnTo>
                    <a:pt x="6214" y="5384"/>
                  </a:lnTo>
                  <a:lnTo>
                    <a:pt x="6062" y="5595"/>
                  </a:lnTo>
                  <a:lnTo>
                    <a:pt x="5898" y="5793"/>
                  </a:lnTo>
                  <a:lnTo>
                    <a:pt x="5711" y="5980"/>
                  </a:lnTo>
                  <a:lnTo>
                    <a:pt x="5501" y="6155"/>
                  </a:lnTo>
                  <a:lnTo>
                    <a:pt x="5279" y="6295"/>
                  </a:lnTo>
                  <a:lnTo>
                    <a:pt x="5163" y="6366"/>
                  </a:lnTo>
                  <a:lnTo>
                    <a:pt x="5034" y="6424"/>
                  </a:lnTo>
                  <a:lnTo>
                    <a:pt x="4917" y="6482"/>
                  </a:lnTo>
                  <a:lnTo>
                    <a:pt x="4777" y="6529"/>
                  </a:lnTo>
                  <a:lnTo>
                    <a:pt x="4649" y="6564"/>
                  </a:lnTo>
                  <a:lnTo>
                    <a:pt x="4508" y="6599"/>
                  </a:lnTo>
                  <a:lnTo>
                    <a:pt x="4368" y="6622"/>
                  </a:lnTo>
                  <a:lnTo>
                    <a:pt x="4228" y="6646"/>
                  </a:lnTo>
                  <a:lnTo>
                    <a:pt x="3773" y="6646"/>
                  </a:lnTo>
                  <a:lnTo>
                    <a:pt x="3621" y="6622"/>
                  </a:lnTo>
                  <a:lnTo>
                    <a:pt x="3469" y="6599"/>
                  </a:lnTo>
                  <a:lnTo>
                    <a:pt x="3306" y="6564"/>
                  </a:lnTo>
                  <a:lnTo>
                    <a:pt x="3142" y="6517"/>
                  </a:lnTo>
                  <a:lnTo>
                    <a:pt x="2990" y="6459"/>
                  </a:lnTo>
                  <a:lnTo>
                    <a:pt x="2838" y="6401"/>
                  </a:lnTo>
                  <a:lnTo>
                    <a:pt x="2687" y="6319"/>
                  </a:lnTo>
                  <a:lnTo>
                    <a:pt x="2546" y="6237"/>
                  </a:lnTo>
                  <a:lnTo>
                    <a:pt x="2406" y="6132"/>
                  </a:lnTo>
                  <a:lnTo>
                    <a:pt x="2266" y="6038"/>
                  </a:lnTo>
                  <a:lnTo>
                    <a:pt x="2138" y="5922"/>
                  </a:lnTo>
                  <a:lnTo>
                    <a:pt x="2009" y="5805"/>
                  </a:lnTo>
                  <a:lnTo>
                    <a:pt x="1892" y="5676"/>
                  </a:lnTo>
                  <a:lnTo>
                    <a:pt x="1776" y="5536"/>
                  </a:lnTo>
                  <a:lnTo>
                    <a:pt x="1659" y="5396"/>
                  </a:lnTo>
                  <a:lnTo>
                    <a:pt x="1554" y="5244"/>
                  </a:lnTo>
                  <a:lnTo>
                    <a:pt x="1449" y="5093"/>
                  </a:lnTo>
                  <a:lnTo>
                    <a:pt x="1250" y="4777"/>
                  </a:lnTo>
                  <a:lnTo>
                    <a:pt x="1087" y="4427"/>
                  </a:lnTo>
                  <a:lnTo>
                    <a:pt x="935" y="4065"/>
                  </a:lnTo>
                  <a:lnTo>
                    <a:pt x="795" y="3691"/>
                  </a:lnTo>
                  <a:lnTo>
                    <a:pt x="678" y="3306"/>
                  </a:lnTo>
                  <a:lnTo>
                    <a:pt x="596" y="2909"/>
                  </a:lnTo>
                  <a:lnTo>
                    <a:pt x="514" y="2511"/>
                  </a:lnTo>
                  <a:lnTo>
                    <a:pt x="468" y="2114"/>
                  </a:lnTo>
                  <a:lnTo>
                    <a:pt x="444" y="1717"/>
                  </a:lnTo>
                  <a:lnTo>
                    <a:pt x="433" y="1332"/>
                  </a:lnTo>
                  <a:lnTo>
                    <a:pt x="444" y="923"/>
                  </a:lnTo>
                  <a:lnTo>
                    <a:pt x="479" y="479"/>
                  </a:lnTo>
                  <a:lnTo>
                    <a:pt x="514" y="24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772367" y="1317959"/>
              <a:ext cx="408720" cy="452179"/>
            </a:xfrm>
            <a:custGeom>
              <a:avLst/>
              <a:gdLst/>
              <a:ahLst/>
              <a:cxnLst/>
              <a:rect l="l" t="t" r="r" b="b"/>
              <a:pathLst>
                <a:path w="14389" h="15919" extrusionOk="0">
                  <a:moveTo>
                    <a:pt x="8175" y="0"/>
                  </a:moveTo>
                  <a:lnTo>
                    <a:pt x="7837" y="24"/>
                  </a:lnTo>
                  <a:lnTo>
                    <a:pt x="7510" y="47"/>
                  </a:lnTo>
                  <a:lnTo>
                    <a:pt x="7218" y="94"/>
                  </a:lnTo>
                  <a:lnTo>
                    <a:pt x="6938" y="141"/>
                  </a:lnTo>
                  <a:lnTo>
                    <a:pt x="6470" y="234"/>
                  </a:lnTo>
                  <a:lnTo>
                    <a:pt x="6167" y="304"/>
                  </a:lnTo>
                  <a:lnTo>
                    <a:pt x="6062" y="339"/>
                  </a:lnTo>
                  <a:lnTo>
                    <a:pt x="5921" y="374"/>
                  </a:lnTo>
                  <a:lnTo>
                    <a:pt x="5793" y="433"/>
                  </a:lnTo>
                  <a:lnTo>
                    <a:pt x="5653" y="503"/>
                  </a:lnTo>
                  <a:lnTo>
                    <a:pt x="5524" y="584"/>
                  </a:lnTo>
                  <a:lnTo>
                    <a:pt x="5396" y="690"/>
                  </a:lnTo>
                  <a:lnTo>
                    <a:pt x="5256" y="818"/>
                  </a:lnTo>
                  <a:lnTo>
                    <a:pt x="5127" y="946"/>
                  </a:lnTo>
                  <a:lnTo>
                    <a:pt x="4999" y="1098"/>
                  </a:lnTo>
                  <a:lnTo>
                    <a:pt x="4882" y="1250"/>
                  </a:lnTo>
                  <a:lnTo>
                    <a:pt x="4754" y="1425"/>
                  </a:lnTo>
                  <a:lnTo>
                    <a:pt x="4637" y="1612"/>
                  </a:lnTo>
                  <a:lnTo>
                    <a:pt x="4520" y="1799"/>
                  </a:lnTo>
                  <a:lnTo>
                    <a:pt x="4415" y="1998"/>
                  </a:lnTo>
                  <a:lnTo>
                    <a:pt x="4310" y="2208"/>
                  </a:lnTo>
                  <a:lnTo>
                    <a:pt x="4205" y="2430"/>
                  </a:lnTo>
                  <a:lnTo>
                    <a:pt x="4111" y="2652"/>
                  </a:lnTo>
                  <a:lnTo>
                    <a:pt x="4029" y="2873"/>
                  </a:lnTo>
                  <a:lnTo>
                    <a:pt x="3948" y="3107"/>
                  </a:lnTo>
                  <a:lnTo>
                    <a:pt x="3866" y="3352"/>
                  </a:lnTo>
                  <a:lnTo>
                    <a:pt x="3808" y="3586"/>
                  </a:lnTo>
                  <a:lnTo>
                    <a:pt x="3749" y="3831"/>
                  </a:lnTo>
                  <a:lnTo>
                    <a:pt x="3691" y="4076"/>
                  </a:lnTo>
                  <a:lnTo>
                    <a:pt x="3656" y="4310"/>
                  </a:lnTo>
                  <a:lnTo>
                    <a:pt x="3621" y="4555"/>
                  </a:lnTo>
                  <a:lnTo>
                    <a:pt x="3597" y="4800"/>
                  </a:lnTo>
                  <a:lnTo>
                    <a:pt x="3586" y="5034"/>
                  </a:lnTo>
                  <a:lnTo>
                    <a:pt x="3586" y="5279"/>
                  </a:lnTo>
                  <a:lnTo>
                    <a:pt x="3597" y="5501"/>
                  </a:lnTo>
                  <a:lnTo>
                    <a:pt x="3621" y="5735"/>
                  </a:lnTo>
                  <a:lnTo>
                    <a:pt x="3644" y="5957"/>
                  </a:lnTo>
                  <a:lnTo>
                    <a:pt x="3691" y="6167"/>
                  </a:lnTo>
                  <a:lnTo>
                    <a:pt x="3749" y="6377"/>
                  </a:lnTo>
                  <a:lnTo>
                    <a:pt x="3504" y="6365"/>
                  </a:lnTo>
                  <a:lnTo>
                    <a:pt x="3212" y="6377"/>
                  </a:lnTo>
                  <a:lnTo>
                    <a:pt x="2862" y="6401"/>
                  </a:lnTo>
                  <a:lnTo>
                    <a:pt x="2663" y="6436"/>
                  </a:lnTo>
                  <a:lnTo>
                    <a:pt x="2453" y="6459"/>
                  </a:lnTo>
                  <a:lnTo>
                    <a:pt x="2243" y="6506"/>
                  </a:lnTo>
                  <a:lnTo>
                    <a:pt x="2021" y="6564"/>
                  </a:lnTo>
                  <a:lnTo>
                    <a:pt x="1799" y="6622"/>
                  </a:lnTo>
                  <a:lnTo>
                    <a:pt x="1577" y="6704"/>
                  </a:lnTo>
                  <a:lnTo>
                    <a:pt x="1355" y="6798"/>
                  </a:lnTo>
                  <a:lnTo>
                    <a:pt x="1145" y="6903"/>
                  </a:lnTo>
                  <a:lnTo>
                    <a:pt x="946" y="7031"/>
                  </a:lnTo>
                  <a:lnTo>
                    <a:pt x="759" y="7183"/>
                  </a:lnTo>
                  <a:lnTo>
                    <a:pt x="584" y="7346"/>
                  </a:lnTo>
                  <a:lnTo>
                    <a:pt x="502" y="7428"/>
                  </a:lnTo>
                  <a:lnTo>
                    <a:pt x="421" y="7533"/>
                  </a:lnTo>
                  <a:lnTo>
                    <a:pt x="351" y="7627"/>
                  </a:lnTo>
                  <a:lnTo>
                    <a:pt x="292" y="7732"/>
                  </a:lnTo>
                  <a:lnTo>
                    <a:pt x="234" y="7849"/>
                  </a:lnTo>
                  <a:lnTo>
                    <a:pt x="175" y="7965"/>
                  </a:lnTo>
                  <a:lnTo>
                    <a:pt x="129" y="8094"/>
                  </a:lnTo>
                  <a:lnTo>
                    <a:pt x="94" y="8222"/>
                  </a:lnTo>
                  <a:lnTo>
                    <a:pt x="59" y="8363"/>
                  </a:lnTo>
                  <a:lnTo>
                    <a:pt x="35" y="8503"/>
                  </a:lnTo>
                  <a:lnTo>
                    <a:pt x="12" y="8655"/>
                  </a:lnTo>
                  <a:lnTo>
                    <a:pt x="0" y="8806"/>
                  </a:lnTo>
                  <a:lnTo>
                    <a:pt x="0" y="8970"/>
                  </a:lnTo>
                  <a:lnTo>
                    <a:pt x="12" y="9145"/>
                  </a:lnTo>
                  <a:lnTo>
                    <a:pt x="24" y="9320"/>
                  </a:lnTo>
                  <a:lnTo>
                    <a:pt x="59" y="9507"/>
                  </a:lnTo>
                  <a:lnTo>
                    <a:pt x="94" y="9694"/>
                  </a:lnTo>
                  <a:lnTo>
                    <a:pt x="140" y="9904"/>
                  </a:lnTo>
                  <a:lnTo>
                    <a:pt x="199" y="10114"/>
                  </a:lnTo>
                  <a:lnTo>
                    <a:pt x="269" y="10325"/>
                  </a:lnTo>
                  <a:lnTo>
                    <a:pt x="351" y="10547"/>
                  </a:lnTo>
                  <a:lnTo>
                    <a:pt x="444" y="10780"/>
                  </a:lnTo>
                  <a:lnTo>
                    <a:pt x="549" y="11025"/>
                  </a:lnTo>
                  <a:lnTo>
                    <a:pt x="666" y="11282"/>
                  </a:lnTo>
                  <a:lnTo>
                    <a:pt x="794" y="11539"/>
                  </a:lnTo>
                  <a:lnTo>
                    <a:pt x="935" y="11808"/>
                  </a:lnTo>
                  <a:lnTo>
                    <a:pt x="1180" y="12240"/>
                  </a:lnTo>
                  <a:lnTo>
                    <a:pt x="1437" y="12649"/>
                  </a:lnTo>
                  <a:lnTo>
                    <a:pt x="1694" y="13022"/>
                  </a:lnTo>
                  <a:lnTo>
                    <a:pt x="1951" y="13385"/>
                  </a:lnTo>
                  <a:lnTo>
                    <a:pt x="2208" y="13712"/>
                  </a:lnTo>
                  <a:lnTo>
                    <a:pt x="2476" y="14027"/>
                  </a:lnTo>
                  <a:lnTo>
                    <a:pt x="2733" y="14307"/>
                  </a:lnTo>
                  <a:lnTo>
                    <a:pt x="3002" y="14576"/>
                  </a:lnTo>
                  <a:lnTo>
                    <a:pt x="3270" y="14809"/>
                  </a:lnTo>
                  <a:lnTo>
                    <a:pt x="3527" y="15031"/>
                  </a:lnTo>
                  <a:lnTo>
                    <a:pt x="3796" y="15218"/>
                  </a:lnTo>
                  <a:lnTo>
                    <a:pt x="4053" y="15393"/>
                  </a:lnTo>
                  <a:lnTo>
                    <a:pt x="4310" y="15557"/>
                  </a:lnTo>
                  <a:lnTo>
                    <a:pt x="4567" y="15685"/>
                  </a:lnTo>
                  <a:lnTo>
                    <a:pt x="4824" y="15802"/>
                  </a:lnTo>
                  <a:lnTo>
                    <a:pt x="5069" y="15895"/>
                  </a:lnTo>
                  <a:lnTo>
                    <a:pt x="5127" y="15919"/>
                  </a:lnTo>
                  <a:lnTo>
                    <a:pt x="5221" y="15043"/>
                  </a:lnTo>
                  <a:lnTo>
                    <a:pt x="5337" y="14132"/>
                  </a:lnTo>
                  <a:lnTo>
                    <a:pt x="5594" y="12333"/>
                  </a:lnTo>
                  <a:lnTo>
                    <a:pt x="5688" y="11691"/>
                  </a:lnTo>
                  <a:lnTo>
                    <a:pt x="5770" y="11084"/>
                  </a:lnTo>
                  <a:lnTo>
                    <a:pt x="5583" y="11130"/>
                  </a:lnTo>
                  <a:lnTo>
                    <a:pt x="5384" y="11154"/>
                  </a:lnTo>
                  <a:lnTo>
                    <a:pt x="5186" y="11154"/>
                  </a:lnTo>
                  <a:lnTo>
                    <a:pt x="4975" y="11130"/>
                  </a:lnTo>
                  <a:lnTo>
                    <a:pt x="4765" y="11084"/>
                  </a:lnTo>
                  <a:lnTo>
                    <a:pt x="4555" y="11014"/>
                  </a:lnTo>
                  <a:lnTo>
                    <a:pt x="4345" y="10920"/>
                  </a:lnTo>
                  <a:lnTo>
                    <a:pt x="4146" y="10803"/>
                  </a:lnTo>
                  <a:lnTo>
                    <a:pt x="3994" y="10698"/>
                  </a:lnTo>
                  <a:lnTo>
                    <a:pt x="3854" y="10593"/>
                  </a:lnTo>
                  <a:lnTo>
                    <a:pt x="3726" y="10465"/>
                  </a:lnTo>
                  <a:lnTo>
                    <a:pt x="3609" y="10336"/>
                  </a:lnTo>
                  <a:lnTo>
                    <a:pt x="3504" y="10196"/>
                  </a:lnTo>
                  <a:lnTo>
                    <a:pt x="3410" y="10056"/>
                  </a:lnTo>
                  <a:lnTo>
                    <a:pt x="3340" y="9916"/>
                  </a:lnTo>
                  <a:lnTo>
                    <a:pt x="3282" y="9764"/>
                  </a:lnTo>
                  <a:lnTo>
                    <a:pt x="3235" y="9624"/>
                  </a:lnTo>
                  <a:lnTo>
                    <a:pt x="3212" y="9472"/>
                  </a:lnTo>
                  <a:lnTo>
                    <a:pt x="3189" y="9320"/>
                  </a:lnTo>
                  <a:lnTo>
                    <a:pt x="3200" y="9180"/>
                  </a:lnTo>
                  <a:lnTo>
                    <a:pt x="3212" y="9028"/>
                  </a:lnTo>
                  <a:lnTo>
                    <a:pt x="3247" y="8900"/>
                  </a:lnTo>
                  <a:lnTo>
                    <a:pt x="3305" y="8760"/>
                  </a:lnTo>
                  <a:lnTo>
                    <a:pt x="3375" y="8631"/>
                  </a:lnTo>
                  <a:lnTo>
                    <a:pt x="3469" y="8514"/>
                  </a:lnTo>
                  <a:lnTo>
                    <a:pt x="3574" y="8398"/>
                  </a:lnTo>
                  <a:lnTo>
                    <a:pt x="3691" y="8304"/>
                  </a:lnTo>
                  <a:lnTo>
                    <a:pt x="3819" y="8234"/>
                  </a:lnTo>
                  <a:lnTo>
                    <a:pt x="3959" y="8164"/>
                  </a:lnTo>
                  <a:lnTo>
                    <a:pt x="4111" y="8117"/>
                  </a:lnTo>
                  <a:lnTo>
                    <a:pt x="4275" y="8082"/>
                  </a:lnTo>
                  <a:lnTo>
                    <a:pt x="4438" y="8071"/>
                  </a:lnTo>
                  <a:lnTo>
                    <a:pt x="4695" y="8071"/>
                  </a:lnTo>
                  <a:lnTo>
                    <a:pt x="4835" y="8094"/>
                  </a:lnTo>
                  <a:lnTo>
                    <a:pt x="4975" y="8117"/>
                  </a:lnTo>
                  <a:lnTo>
                    <a:pt x="5151" y="8164"/>
                  </a:lnTo>
                  <a:lnTo>
                    <a:pt x="5326" y="8234"/>
                  </a:lnTo>
                  <a:lnTo>
                    <a:pt x="5501" y="8316"/>
                  </a:lnTo>
                  <a:lnTo>
                    <a:pt x="5664" y="8409"/>
                  </a:lnTo>
                  <a:lnTo>
                    <a:pt x="5793" y="8491"/>
                  </a:lnTo>
                  <a:lnTo>
                    <a:pt x="5910" y="8584"/>
                  </a:lnTo>
                  <a:lnTo>
                    <a:pt x="6085" y="8748"/>
                  </a:lnTo>
                  <a:lnTo>
                    <a:pt x="6237" y="8923"/>
                  </a:lnTo>
                  <a:lnTo>
                    <a:pt x="6365" y="9110"/>
                  </a:lnTo>
                  <a:lnTo>
                    <a:pt x="6470" y="9309"/>
                  </a:lnTo>
                  <a:lnTo>
                    <a:pt x="6622" y="9274"/>
                  </a:lnTo>
                  <a:lnTo>
                    <a:pt x="6786" y="9215"/>
                  </a:lnTo>
                  <a:lnTo>
                    <a:pt x="6914" y="9145"/>
                  </a:lnTo>
                  <a:lnTo>
                    <a:pt x="7031" y="9075"/>
                  </a:lnTo>
                  <a:lnTo>
                    <a:pt x="7136" y="8982"/>
                  </a:lnTo>
                  <a:lnTo>
                    <a:pt x="7229" y="8876"/>
                  </a:lnTo>
                  <a:lnTo>
                    <a:pt x="7300" y="8760"/>
                  </a:lnTo>
                  <a:lnTo>
                    <a:pt x="7358" y="8643"/>
                  </a:lnTo>
                  <a:lnTo>
                    <a:pt x="7416" y="8503"/>
                  </a:lnTo>
                  <a:lnTo>
                    <a:pt x="7451" y="8363"/>
                  </a:lnTo>
                  <a:lnTo>
                    <a:pt x="7486" y="8211"/>
                  </a:lnTo>
                  <a:lnTo>
                    <a:pt x="7510" y="8059"/>
                  </a:lnTo>
                  <a:lnTo>
                    <a:pt x="7521" y="7895"/>
                  </a:lnTo>
                  <a:lnTo>
                    <a:pt x="7521" y="7732"/>
                  </a:lnTo>
                  <a:lnTo>
                    <a:pt x="7510" y="7405"/>
                  </a:lnTo>
                  <a:lnTo>
                    <a:pt x="7475" y="7066"/>
                  </a:lnTo>
                  <a:lnTo>
                    <a:pt x="7416" y="6739"/>
                  </a:lnTo>
                  <a:lnTo>
                    <a:pt x="7346" y="6424"/>
                  </a:lnTo>
                  <a:lnTo>
                    <a:pt x="7276" y="6132"/>
                  </a:lnTo>
                  <a:lnTo>
                    <a:pt x="7206" y="5875"/>
                  </a:lnTo>
                  <a:lnTo>
                    <a:pt x="7089" y="5501"/>
                  </a:lnTo>
                  <a:lnTo>
                    <a:pt x="7043" y="5361"/>
                  </a:lnTo>
                  <a:lnTo>
                    <a:pt x="7148" y="5396"/>
                  </a:lnTo>
                  <a:lnTo>
                    <a:pt x="7451" y="5501"/>
                  </a:lnTo>
                  <a:lnTo>
                    <a:pt x="7965" y="5665"/>
                  </a:lnTo>
                  <a:lnTo>
                    <a:pt x="8654" y="5863"/>
                  </a:lnTo>
                  <a:lnTo>
                    <a:pt x="9063" y="5968"/>
                  </a:lnTo>
                  <a:lnTo>
                    <a:pt x="9519" y="6073"/>
                  </a:lnTo>
                  <a:lnTo>
                    <a:pt x="10009" y="6190"/>
                  </a:lnTo>
                  <a:lnTo>
                    <a:pt x="10535" y="6307"/>
                  </a:lnTo>
                  <a:lnTo>
                    <a:pt x="11107" y="6412"/>
                  </a:lnTo>
                  <a:lnTo>
                    <a:pt x="11714" y="6517"/>
                  </a:lnTo>
                  <a:lnTo>
                    <a:pt x="12357" y="6622"/>
                  </a:lnTo>
                  <a:lnTo>
                    <a:pt x="13022" y="6704"/>
                  </a:lnTo>
                  <a:lnTo>
                    <a:pt x="13186" y="6728"/>
                  </a:lnTo>
                  <a:lnTo>
                    <a:pt x="13478" y="6728"/>
                  </a:lnTo>
                  <a:lnTo>
                    <a:pt x="13606" y="6716"/>
                  </a:lnTo>
                  <a:lnTo>
                    <a:pt x="13723" y="6704"/>
                  </a:lnTo>
                  <a:lnTo>
                    <a:pt x="13840" y="6681"/>
                  </a:lnTo>
                  <a:lnTo>
                    <a:pt x="13933" y="6646"/>
                  </a:lnTo>
                  <a:lnTo>
                    <a:pt x="14015" y="6599"/>
                  </a:lnTo>
                  <a:lnTo>
                    <a:pt x="14097" y="6552"/>
                  </a:lnTo>
                  <a:lnTo>
                    <a:pt x="14167" y="6494"/>
                  </a:lnTo>
                  <a:lnTo>
                    <a:pt x="14225" y="6436"/>
                  </a:lnTo>
                  <a:lnTo>
                    <a:pt x="14272" y="6365"/>
                  </a:lnTo>
                  <a:lnTo>
                    <a:pt x="14307" y="6295"/>
                  </a:lnTo>
                  <a:lnTo>
                    <a:pt x="14342" y="6214"/>
                  </a:lnTo>
                  <a:lnTo>
                    <a:pt x="14365" y="6132"/>
                  </a:lnTo>
                  <a:lnTo>
                    <a:pt x="14377" y="6038"/>
                  </a:lnTo>
                  <a:lnTo>
                    <a:pt x="14389" y="5945"/>
                  </a:lnTo>
                  <a:lnTo>
                    <a:pt x="14377" y="5840"/>
                  </a:lnTo>
                  <a:lnTo>
                    <a:pt x="14377" y="5735"/>
                  </a:lnTo>
                  <a:lnTo>
                    <a:pt x="14330" y="5513"/>
                  </a:lnTo>
                  <a:lnTo>
                    <a:pt x="14272" y="5268"/>
                  </a:lnTo>
                  <a:lnTo>
                    <a:pt x="14178" y="5011"/>
                  </a:lnTo>
                  <a:lnTo>
                    <a:pt x="14062" y="4754"/>
                  </a:lnTo>
                  <a:lnTo>
                    <a:pt x="13933" y="4473"/>
                  </a:lnTo>
                  <a:lnTo>
                    <a:pt x="13770" y="4193"/>
                  </a:lnTo>
                  <a:lnTo>
                    <a:pt x="13606" y="3913"/>
                  </a:lnTo>
                  <a:lnTo>
                    <a:pt x="13419" y="3621"/>
                  </a:lnTo>
                  <a:lnTo>
                    <a:pt x="13221" y="3329"/>
                  </a:lnTo>
                  <a:lnTo>
                    <a:pt x="13011" y="3037"/>
                  </a:lnTo>
                  <a:lnTo>
                    <a:pt x="12800" y="2757"/>
                  </a:lnTo>
                  <a:lnTo>
                    <a:pt x="12567" y="2476"/>
                  </a:lnTo>
                  <a:lnTo>
                    <a:pt x="12345" y="2208"/>
                  </a:lnTo>
                  <a:lnTo>
                    <a:pt x="12111" y="1939"/>
                  </a:lnTo>
                  <a:lnTo>
                    <a:pt x="11878" y="1694"/>
                  </a:lnTo>
                  <a:lnTo>
                    <a:pt x="11644" y="1449"/>
                  </a:lnTo>
                  <a:lnTo>
                    <a:pt x="11422" y="1227"/>
                  </a:lnTo>
                  <a:lnTo>
                    <a:pt x="11200" y="1028"/>
                  </a:lnTo>
                  <a:lnTo>
                    <a:pt x="10990" y="841"/>
                  </a:lnTo>
                  <a:lnTo>
                    <a:pt x="10780" y="678"/>
                  </a:lnTo>
                  <a:lnTo>
                    <a:pt x="10593" y="538"/>
                  </a:lnTo>
                  <a:lnTo>
                    <a:pt x="10406" y="421"/>
                  </a:lnTo>
                  <a:lnTo>
                    <a:pt x="10243" y="339"/>
                  </a:lnTo>
                  <a:lnTo>
                    <a:pt x="10079" y="269"/>
                  </a:lnTo>
                  <a:lnTo>
                    <a:pt x="9916" y="211"/>
                  </a:lnTo>
                  <a:lnTo>
                    <a:pt x="9752" y="164"/>
                  </a:lnTo>
                  <a:lnTo>
                    <a:pt x="9577" y="117"/>
                  </a:lnTo>
                  <a:lnTo>
                    <a:pt x="9402" y="82"/>
                  </a:lnTo>
                  <a:lnTo>
                    <a:pt x="9227" y="59"/>
                  </a:lnTo>
                  <a:lnTo>
                    <a:pt x="8876" y="12"/>
                  </a:lnTo>
                  <a:lnTo>
                    <a:pt x="85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9"/>
            <p:cNvSpPr/>
            <p:nvPr/>
          </p:nvSpPr>
          <p:spPr>
            <a:xfrm>
              <a:off x="862926" y="1470245"/>
              <a:ext cx="318164" cy="487998"/>
            </a:xfrm>
            <a:custGeom>
              <a:avLst/>
              <a:gdLst/>
              <a:ahLst/>
              <a:cxnLst/>
              <a:rect l="l" t="t" r="r" b="b"/>
              <a:pathLst>
                <a:path w="11201" h="17180" extrusionOk="0">
                  <a:moveTo>
                    <a:pt x="1017" y="3609"/>
                  </a:moveTo>
                  <a:lnTo>
                    <a:pt x="1227" y="3656"/>
                  </a:lnTo>
                  <a:lnTo>
                    <a:pt x="1425" y="3726"/>
                  </a:lnTo>
                  <a:lnTo>
                    <a:pt x="1671" y="3807"/>
                  </a:lnTo>
                  <a:lnTo>
                    <a:pt x="1939" y="3913"/>
                  </a:lnTo>
                  <a:lnTo>
                    <a:pt x="2068" y="3983"/>
                  </a:lnTo>
                  <a:lnTo>
                    <a:pt x="2208" y="4053"/>
                  </a:lnTo>
                  <a:lnTo>
                    <a:pt x="2336" y="4134"/>
                  </a:lnTo>
                  <a:lnTo>
                    <a:pt x="2465" y="4216"/>
                  </a:lnTo>
                  <a:lnTo>
                    <a:pt x="2582" y="4310"/>
                  </a:lnTo>
                  <a:lnTo>
                    <a:pt x="2687" y="4415"/>
                  </a:lnTo>
                  <a:lnTo>
                    <a:pt x="2698" y="4426"/>
                  </a:lnTo>
                  <a:lnTo>
                    <a:pt x="2804" y="4555"/>
                  </a:lnTo>
                  <a:lnTo>
                    <a:pt x="2897" y="4695"/>
                  </a:lnTo>
                  <a:lnTo>
                    <a:pt x="2909" y="4765"/>
                  </a:lnTo>
                  <a:lnTo>
                    <a:pt x="2897" y="4823"/>
                  </a:lnTo>
                  <a:lnTo>
                    <a:pt x="2874" y="4882"/>
                  </a:lnTo>
                  <a:lnTo>
                    <a:pt x="2815" y="4917"/>
                  </a:lnTo>
                  <a:lnTo>
                    <a:pt x="2780" y="4929"/>
                  </a:lnTo>
                  <a:lnTo>
                    <a:pt x="2745" y="4940"/>
                  </a:lnTo>
                  <a:lnTo>
                    <a:pt x="2710" y="4929"/>
                  </a:lnTo>
                  <a:lnTo>
                    <a:pt x="2652" y="4917"/>
                  </a:lnTo>
                  <a:lnTo>
                    <a:pt x="2617" y="4882"/>
                  </a:lnTo>
                  <a:lnTo>
                    <a:pt x="2593" y="4847"/>
                  </a:lnTo>
                  <a:lnTo>
                    <a:pt x="2535" y="4753"/>
                  </a:lnTo>
                  <a:lnTo>
                    <a:pt x="2465" y="4660"/>
                  </a:lnTo>
                  <a:lnTo>
                    <a:pt x="2383" y="4578"/>
                  </a:lnTo>
                  <a:lnTo>
                    <a:pt x="2278" y="4496"/>
                  </a:lnTo>
                  <a:lnTo>
                    <a:pt x="2173" y="4415"/>
                  </a:lnTo>
                  <a:lnTo>
                    <a:pt x="2056" y="4345"/>
                  </a:lnTo>
                  <a:lnTo>
                    <a:pt x="1811" y="4228"/>
                  </a:lnTo>
                  <a:lnTo>
                    <a:pt x="1566" y="4123"/>
                  </a:lnTo>
                  <a:lnTo>
                    <a:pt x="1320" y="4041"/>
                  </a:lnTo>
                  <a:lnTo>
                    <a:pt x="1110" y="3971"/>
                  </a:lnTo>
                  <a:lnTo>
                    <a:pt x="947" y="3936"/>
                  </a:lnTo>
                  <a:lnTo>
                    <a:pt x="888" y="3913"/>
                  </a:lnTo>
                  <a:lnTo>
                    <a:pt x="841" y="3866"/>
                  </a:lnTo>
                  <a:lnTo>
                    <a:pt x="818" y="3807"/>
                  </a:lnTo>
                  <a:lnTo>
                    <a:pt x="818" y="3737"/>
                  </a:lnTo>
                  <a:lnTo>
                    <a:pt x="841" y="3679"/>
                  </a:lnTo>
                  <a:lnTo>
                    <a:pt x="888" y="3632"/>
                  </a:lnTo>
                  <a:lnTo>
                    <a:pt x="947" y="3609"/>
                  </a:lnTo>
                  <a:close/>
                  <a:moveTo>
                    <a:pt x="3855" y="0"/>
                  </a:moveTo>
                  <a:lnTo>
                    <a:pt x="3901" y="140"/>
                  </a:lnTo>
                  <a:lnTo>
                    <a:pt x="4018" y="514"/>
                  </a:lnTo>
                  <a:lnTo>
                    <a:pt x="4088" y="771"/>
                  </a:lnTo>
                  <a:lnTo>
                    <a:pt x="4158" y="1063"/>
                  </a:lnTo>
                  <a:lnTo>
                    <a:pt x="4228" y="1378"/>
                  </a:lnTo>
                  <a:lnTo>
                    <a:pt x="4287" y="1705"/>
                  </a:lnTo>
                  <a:lnTo>
                    <a:pt x="4322" y="2044"/>
                  </a:lnTo>
                  <a:lnTo>
                    <a:pt x="4333" y="2371"/>
                  </a:lnTo>
                  <a:lnTo>
                    <a:pt x="4333" y="2534"/>
                  </a:lnTo>
                  <a:lnTo>
                    <a:pt x="4322" y="2698"/>
                  </a:lnTo>
                  <a:lnTo>
                    <a:pt x="4298" y="2850"/>
                  </a:lnTo>
                  <a:lnTo>
                    <a:pt x="4263" y="3002"/>
                  </a:lnTo>
                  <a:lnTo>
                    <a:pt x="4228" y="3142"/>
                  </a:lnTo>
                  <a:lnTo>
                    <a:pt x="4170" y="3282"/>
                  </a:lnTo>
                  <a:lnTo>
                    <a:pt x="4112" y="3399"/>
                  </a:lnTo>
                  <a:lnTo>
                    <a:pt x="4041" y="3515"/>
                  </a:lnTo>
                  <a:lnTo>
                    <a:pt x="3948" y="3621"/>
                  </a:lnTo>
                  <a:lnTo>
                    <a:pt x="3843" y="3714"/>
                  </a:lnTo>
                  <a:lnTo>
                    <a:pt x="3726" y="3784"/>
                  </a:lnTo>
                  <a:lnTo>
                    <a:pt x="3598" y="3854"/>
                  </a:lnTo>
                  <a:lnTo>
                    <a:pt x="3434" y="3913"/>
                  </a:lnTo>
                  <a:lnTo>
                    <a:pt x="3282" y="3948"/>
                  </a:lnTo>
                  <a:lnTo>
                    <a:pt x="3177" y="3749"/>
                  </a:lnTo>
                  <a:lnTo>
                    <a:pt x="3049" y="3562"/>
                  </a:lnTo>
                  <a:lnTo>
                    <a:pt x="2897" y="3387"/>
                  </a:lnTo>
                  <a:lnTo>
                    <a:pt x="2722" y="3223"/>
                  </a:lnTo>
                  <a:lnTo>
                    <a:pt x="2605" y="3130"/>
                  </a:lnTo>
                  <a:lnTo>
                    <a:pt x="2476" y="3048"/>
                  </a:lnTo>
                  <a:lnTo>
                    <a:pt x="2313" y="2955"/>
                  </a:lnTo>
                  <a:lnTo>
                    <a:pt x="2138" y="2873"/>
                  </a:lnTo>
                  <a:lnTo>
                    <a:pt x="1963" y="2803"/>
                  </a:lnTo>
                  <a:lnTo>
                    <a:pt x="1787" y="2756"/>
                  </a:lnTo>
                  <a:lnTo>
                    <a:pt x="1647" y="2733"/>
                  </a:lnTo>
                  <a:lnTo>
                    <a:pt x="1507" y="2710"/>
                  </a:lnTo>
                  <a:lnTo>
                    <a:pt x="1250" y="2710"/>
                  </a:lnTo>
                  <a:lnTo>
                    <a:pt x="1087" y="2721"/>
                  </a:lnTo>
                  <a:lnTo>
                    <a:pt x="923" y="2756"/>
                  </a:lnTo>
                  <a:lnTo>
                    <a:pt x="771" y="2803"/>
                  </a:lnTo>
                  <a:lnTo>
                    <a:pt x="631" y="2873"/>
                  </a:lnTo>
                  <a:lnTo>
                    <a:pt x="503" y="2943"/>
                  </a:lnTo>
                  <a:lnTo>
                    <a:pt x="386" y="3037"/>
                  </a:lnTo>
                  <a:lnTo>
                    <a:pt x="281" y="3153"/>
                  </a:lnTo>
                  <a:lnTo>
                    <a:pt x="187" y="3270"/>
                  </a:lnTo>
                  <a:lnTo>
                    <a:pt x="117" y="3399"/>
                  </a:lnTo>
                  <a:lnTo>
                    <a:pt x="59" y="3539"/>
                  </a:lnTo>
                  <a:lnTo>
                    <a:pt x="24" y="3667"/>
                  </a:lnTo>
                  <a:lnTo>
                    <a:pt x="12" y="3819"/>
                  </a:lnTo>
                  <a:lnTo>
                    <a:pt x="1" y="3959"/>
                  </a:lnTo>
                  <a:lnTo>
                    <a:pt x="24" y="4111"/>
                  </a:lnTo>
                  <a:lnTo>
                    <a:pt x="47" y="4263"/>
                  </a:lnTo>
                  <a:lnTo>
                    <a:pt x="94" y="4403"/>
                  </a:lnTo>
                  <a:lnTo>
                    <a:pt x="152" y="4555"/>
                  </a:lnTo>
                  <a:lnTo>
                    <a:pt x="222" y="4695"/>
                  </a:lnTo>
                  <a:lnTo>
                    <a:pt x="316" y="4835"/>
                  </a:lnTo>
                  <a:lnTo>
                    <a:pt x="421" y="4975"/>
                  </a:lnTo>
                  <a:lnTo>
                    <a:pt x="538" y="5104"/>
                  </a:lnTo>
                  <a:lnTo>
                    <a:pt x="666" y="5232"/>
                  </a:lnTo>
                  <a:lnTo>
                    <a:pt x="806" y="5337"/>
                  </a:lnTo>
                  <a:lnTo>
                    <a:pt x="958" y="5442"/>
                  </a:lnTo>
                  <a:lnTo>
                    <a:pt x="1157" y="5559"/>
                  </a:lnTo>
                  <a:lnTo>
                    <a:pt x="1367" y="5653"/>
                  </a:lnTo>
                  <a:lnTo>
                    <a:pt x="1577" y="5723"/>
                  </a:lnTo>
                  <a:lnTo>
                    <a:pt x="1787" y="5769"/>
                  </a:lnTo>
                  <a:lnTo>
                    <a:pt x="1998" y="5793"/>
                  </a:lnTo>
                  <a:lnTo>
                    <a:pt x="2196" y="5793"/>
                  </a:lnTo>
                  <a:lnTo>
                    <a:pt x="2395" y="5769"/>
                  </a:lnTo>
                  <a:lnTo>
                    <a:pt x="2582" y="5723"/>
                  </a:lnTo>
                  <a:lnTo>
                    <a:pt x="2500" y="6330"/>
                  </a:lnTo>
                  <a:lnTo>
                    <a:pt x="2406" y="6972"/>
                  </a:lnTo>
                  <a:lnTo>
                    <a:pt x="2149" y="8771"/>
                  </a:lnTo>
                  <a:lnTo>
                    <a:pt x="2033" y="9682"/>
                  </a:lnTo>
                  <a:lnTo>
                    <a:pt x="1939" y="10558"/>
                  </a:lnTo>
                  <a:lnTo>
                    <a:pt x="1904" y="11013"/>
                  </a:lnTo>
                  <a:lnTo>
                    <a:pt x="1869" y="11457"/>
                  </a:lnTo>
                  <a:lnTo>
                    <a:pt x="1858" y="11866"/>
                  </a:lnTo>
                  <a:lnTo>
                    <a:pt x="1869" y="12251"/>
                  </a:lnTo>
                  <a:lnTo>
                    <a:pt x="1893" y="12648"/>
                  </a:lnTo>
                  <a:lnTo>
                    <a:pt x="1939" y="13045"/>
                  </a:lnTo>
                  <a:lnTo>
                    <a:pt x="2021" y="13443"/>
                  </a:lnTo>
                  <a:lnTo>
                    <a:pt x="2103" y="13840"/>
                  </a:lnTo>
                  <a:lnTo>
                    <a:pt x="2220" y="14225"/>
                  </a:lnTo>
                  <a:lnTo>
                    <a:pt x="2360" y="14599"/>
                  </a:lnTo>
                  <a:lnTo>
                    <a:pt x="2512" y="14961"/>
                  </a:lnTo>
                  <a:lnTo>
                    <a:pt x="2675" y="15311"/>
                  </a:lnTo>
                  <a:lnTo>
                    <a:pt x="2874" y="15627"/>
                  </a:lnTo>
                  <a:lnTo>
                    <a:pt x="2979" y="15778"/>
                  </a:lnTo>
                  <a:lnTo>
                    <a:pt x="3084" y="15930"/>
                  </a:lnTo>
                  <a:lnTo>
                    <a:pt x="3201" y="16070"/>
                  </a:lnTo>
                  <a:lnTo>
                    <a:pt x="3317" y="16210"/>
                  </a:lnTo>
                  <a:lnTo>
                    <a:pt x="3434" y="16339"/>
                  </a:lnTo>
                  <a:lnTo>
                    <a:pt x="3563" y="16456"/>
                  </a:lnTo>
                  <a:lnTo>
                    <a:pt x="3691" y="16572"/>
                  </a:lnTo>
                  <a:lnTo>
                    <a:pt x="3831" y="16666"/>
                  </a:lnTo>
                  <a:lnTo>
                    <a:pt x="3971" y="16771"/>
                  </a:lnTo>
                  <a:lnTo>
                    <a:pt x="4112" y="16853"/>
                  </a:lnTo>
                  <a:lnTo>
                    <a:pt x="4263" y="16935"/>
                  </a:lnTo>
                  <a:lnTo>
                    <a:pt x="4415" y="16993"/>
                  </a:lnTo>
                  <a:lnTo>
                    <a:pt x="4567" y="17051"/>
                  </a:lnTo>
                  <a:lnTo>
                    <a:pt x="4731" y="17098"/>
                  </a:lnTo>
                  <a:lnTo>
                    <a:pt x="4894" y="17133"/>
                  </a:lnTo>
                  <a:lnTo>
                    <a:pt x="5046" y="17156"/>
                  </a:lnTo>
                  <a:lnTo>
                    <a:pt x="5198" y="17180"/>
                  </a:lnTo>
                  <a:lnTo>
                    <a:pt x="5653" y="17180"/>
                  </a:lnTo>
                  <a:lnTo>
                    <a:pt x="5793" y="17156"/>
                  </a:lnTo>
                  <a:lnTo>
                    <a:pt x="5933" y="17133"/>
                  </a:lnTo>
                  <a:lnTo>
                    <a:pt x="6074" y="17098"/>
                  </a:lnTo>
                  <a:lnTo>
                    <a:pt x="6202" y="17063"/>
                  </a:lnTo>
                  <a:lnTo>
                    <a:pt x="6342" y="17016"/>
                  </a:lnTo>
                  <a:lnTo>
                    <a:pt x="6459" y="16958"/>
                  </a:lnTo>
                  <a:lnTo>
                    <a:pt x="6588" y="16900"/>
                  </a:lnTo>
                  <a:lnTo>
                    <a:pt x="6704" y="16829"/>
                  </a:lnTo>
                  <a:lnTo>
                    <a:pt x="6926" y="16689"/>
                  </a:lnTo>
                  <a:lnTo>
                    <a:pt x="7136" y="16514"/>
                  </a:lnTo>
                  <a:lnTo>
                    <a:pt x="7323" y="16327"/>
                  </a:lnTo>
                  <a:lnTo>
                    <a:pt x="7487" y="16129"/>
                  </a:lnTo>
                  <a:lnTo>
                    <a:pt x="7639" y="15918"/>
                  </a:lnTo>
                  <a:lnTo>
                    <a:pt x="7767" y="15697"/>
                  </a:lnTo>
                  <a:lnTo>
                    <a:pt x="7872" y="15463"/>
                  </a:lnTo>
                  <a:lnTo>
                    <a:pt x="7954" y="15218"/>
                  </a:lnTo>
                  <a:lnTo>
                    <a:pt x="8024" y="14972"/>
                  </a:lnTo>
                  <a:lnTo>
                    <a:pt x="8047" y="14797"/>
                  </a:lnTo>
                  <a:lnTo>
                    <a:pt x="8071" y="14575"/>
                  </a:lnTo>
                  <a:lnTo>
                    <a:pt x="8106" y="14026"/>
                  </a:lnTo>
                  <a:lnTo>
                    <a:pt x="8129" y="13583"/>
                  </a:lnTo>
                  <a:lnTo>
                    <a:pt x="8129" y="13092"/>
                  </a:lnTo>
                  <a:lnTo>
                    <a:pt x="8129" y="12029"/>
                  </a:lnTo>
                  <a:lnTo>
                    <a:pt x="8047" y="11983"/>
                  </a:lnTo>
                  <a:lnTo>
                    <a:pt x="7802" y="11843"/>
                  </a:lnTo>
                  <a:lnTo>
                    <a:pt x="7557" y="11702"/>
                  </a:lnTo>
                  <a:lnTo>
                    <a:pt x="7312" y="11551"/>
                  </a:lnTo>
                  <a:lnTo>
                    <a:pt x="7078" y="11399"/>
                  </a:lnTo>
                  <a:lnTo>
                    <a:pt x="6856" y="11235"/>
                  </a:lnTo>
                  <a:lnTo>
                    <a:pt x="6634" y="11060"/>
                  </a:lnTo>
                  <a:lnTo>
                    <a:pt x="6424" y="10873"/>
                  </a:lnTo>
                  <a:lnTo>
                    <a:pt x="6225" y="10686"/>
                  </a:lnTo>
                  <a:lnTo>
                    <a:pt x="6039" y="10488"/>
                  </a:lnTo>
                  <a:lnTo>
                    <a:pt x="5852" y="10278"/>
                  </a:lnTo>
                  <a:lnTo>
                    <a:pt x="5688" y="10067"/>
                  </a:lnTo>
                  <a:lnTo>
                    <a:pt x="5536" y="9834"/>
                  </a:lnTo>
                  <a:lnTo>
                    <a:pt x="5408" y="9612"/>
                  </a:lnTo>
                  <a:lnTo>
                    <a:pt x="5279" y="9367"/>
                  </a:lnTo>
                  <a:lnTo>
                    <a:pt x="5174" y="9121"/>
                  </a:lnTo>
                  <a:lnTo>
                    <a:pt x="5093" y="8864"/>
                  </a:lnTo>
                  <a:lnTo>
                    <a:pt x="5093" y="8864"/>
                  </a:lnTo>
                  <a:lnTo>
                    <a:pt x="5338" y="9040"/>
                  </a:lnTo>
                  <a:lnTo>
                    <a:pt x="5583" y="9215"/>
                  </a:lnTo>
                  <a:lnTo>
                    <a:pt x="5828" y="9367"/>
                  </a:lnTo>
                  <a:lnTo>
                    <a:pt x="6085" y="9507"/>
                  </a:lnTo>
                  <a:lnTo>
                    <a:pt x="6342" y="9624"/>
                  </a:lnTo>
                  <a:lnTo>
                    <a:pt x="6588" y="9740"/>
                  </a:lnTo>
                  <a:lnTo>
                    <a:pt x="6844" y="9834"/>
                  </a:lnTo>
                  <a:lnTo>
                    <a:pt x="7101" y="9927"/>
                  </a:lnTo>
                  <a:lnTo>
                    <a:pt x="7347" y="9997"/>
                  </a:lnTo>
                  <a:lnTo>
                    <a:pt x="7604" y="10056"/>
                  </a:lnTo>
                  <a:lnTo>
                    <a:pt x="7849" y="10091"/>
                  </a:lnTo>
                  <a:lnTo>
                    <a:pt x="8094" y="10126"/>
                  </a:lnTo>
                  <a:lnTo>
                    <a:pt x="8304" y="10137"/>
                  </a:lnTo>
                  <a:lnTo>
                    <a:pt x="8503" y="10126"/>
                  </a:lnTo>
                  <a:lnTo>
                    <a:pt x="8690" y="10114"/>
                  </a:lnTo>
                  <a:lnTo>
                    <a:pt x="8888" y="10102"/>
                  </a:lnTo>
                  <a:lnTo>
                    <a:pt x="9075" y="10067"/>
                  </a:lnTo>
                  <a:lnTo>
                    <a:pt x="9250" y="10021"/>
                  </a:lnTo>
                  <a:lnTo>
                    <a:pt x="9437" y="9962"/>
                  </a:lnTo>
                  <a:lnTo>
                    <a:pt x="9601" y="9892"/>
                  </a:lnTo>
                  <a:lnTo>
                    <a:pt x="9764" y="9810"/>
                  </a:lnTo>
                  <a:lnTo>
                    <a:pt x="9928" y="9729"/>
                  </a:lnTo>
                  <a:lnTo>
                    <a:pt x="10080" y="9624"/>
                  </a:lnTo>
                  <a:lnTo>
                    <a:pt x="10231" y="9507"/>
                  </a:lnTo>
                  <a:lnTo>
                    <a:pt x="10371" y="9378"/>
                  </a:lnTo>
                  <a:lnTo>
                    <a:pt x="10500" y="9238"/>
                  </a:lnTo>
                  <a:lnTo>
                    <a:pt x="10617" y="9086"/>
                  </a:lnTo>
                  <a:lnTo>
                    <a:pt x="10734" y="8923"/>
                  </a:lnTo>
                  <a:lnTo>
                    <a:pt x="10827" y="8759"/>
                  </a:lnTo>
                  <a:lnTo>
                    <a:pt x="10909" y="8584"/>
                  </a:lnTo>
                  <a:lnTo>
                    <a:pt x="10979" y="8397"/>
                  </a:lnTo>
                  <a:lnTo>
                    <a:pt x="11049" y="8199"/>
                  </a:lnTo>
                  <a:lnTo>
                    <a:pt x="11096" y="7988"/>
                  </a:lnTo>
                  <a:lnTo>
                    <a:pt x="11131" y="7778"/>
                  </a:lnTo>
                  <a:lnTo>
                    <a:pt x="11166" y="7556"/>
                  </a:lnTo>
                  <a:lnTo>
                    <a:pt x="11189" y="7334"/>
                  </a:lnTo>
                  <a:lnTo>
                    <a:pt x="11201" y="7089"/>
                  </a:lnTo>
                  <a:lnTo>
                    <a:pt x="11201" y="6856"/>
                  </a:lnTo>
                  <a:lnTo>
                    <a:pt x="11201" y="6610"/>
                  </a:lnTo>
                  <a:lnTo>
                    <a:pt x="11189" y="6353"/>
                  </a:lnTo>
                  <a:lnTo>
                    <a:pt x="11142" y="5840"/>
                  </a:lnTo>
                  <a:lnTo>
                    <a:pt x="11061" y="5326"/>
                  </a:lnTo>
                  <a:lnTo>
                    <a:pt x="10967" y="4788"/>
                  </a:lnTo>
                  <a:lnTo>
                    <a:pt x="10862" y="4263"/>
                  </a:lnTo>
                  <a:lnTo>
                    <a:pt x="10734" y="3737"/>
                  </a:lnTo>
                  <a:lnTo>
                    <a:pt x="10593" y="3223"/>
                  </a:lnTo>
                  <a:lnTo>
                    <a:pt x="10453" y="2721"/>
                  </a:lnTo>
                  <a:lnTo>
                    <a:pt x="10301" y="2242"/>
                  </a:lnTo>
                  <a:lnTo>
                    <a:pt x="10150" y="1787"/>
                  </a:lnTo>
                  <a:lnTo>
                    <a:pt x="9998" y="1367"/>
                  </a:lnTo>
                  <a:lnTo>
                    <a:pt x="9834" y="1343"/>
                  </a:lnTo>
                  <a:lnTo>
                    <a:pt x="9169" y="1261"/>
                  </a:lnTo>
                  <a:lnTo>
                    <a:pt x="8526" y="1156"/>
                  </a:lnTo>
                  <a:lnTo>
                    <a:pt x="7919" y="1051"/>
                  </a:lnTo>
                  <a:lnTo>
                    <a:pt x="7347" y="946"/>
                  </a:lnTo>
                  <a:lnTo>
                    <a:pt x="6821" y="829"/>
                  </a:lnTo>
                  <a:lnTo>
                    <a:pt x="6331" y="712"/>
                  </a:lnTo>
                  <a:lnTo>
                    <a:pt x="5875" y="607"/>
                  </a:lnTo>
                  <a:lnTo>
                    <a:pt x="5466" y="502"/>
                  </a:lnTo>
                  <a:lnTo>
                    <a:pt x="4777" y="304"/>
                  </a:lnTo>
                  <a:lnTo>
                    <a:pt x="4263" y="140"/>
                  </a:lnTo>
                  <a:lnTo>
                    <a:pt x="3960" y="35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1007571" y="1722038"/>
              <a:ext cx="86294" cy="89930"/>
            </a:xfrm>
            <a:custGeom>
              <a:avLst/>
              <a:gdLst/>
              <a:ahLst/>
              <a:cxnLst/>
              <a:rect l="l" t="t" r="r" b="b"/>
              <a:pathLst>
                <a:path w="3038" h="3166" extrusionOk="0">
                  <a:moveTo>
                    <a:pt x="1" y="0"/>
                  </a:moveTo>
                  <a:lnTo>
                    <a:pt x="82" y="257"/>
                  </a:lnTo>
                  <a:lnTo>
                    <a:pt x="187" y="503"/>
                  </a:lnTo>
                  <a:lnTo>
                    <a:pt x="316" y="748"/>
                  </a:lnTo>
                  <a:lnTo>
                    <a:pt x="444" y="970"/>
                  </a:lnTo>
                  <a:lnTo>
                    <a:pt x="596" y="1203"/>
                  </a:lnTo>
                  <a:lnTo>
                    <a:pt x="760" y="1414"/>
                  </a:lnTo>
                  <a:lnTo>
                    <a:pt x="947" y="1624"/>
                  </a:lnTo>
                  <a:lnTo>
                    <a:pt x="1133" y="1822"/>
                  </a:lnTo>
                  <a:lnTo>
                    <a:pt x="1332" y="2009"/>
                  </a:lnTo>
                  <a:lnTo>
                    <a:pt x="1542" y="2196"/>
                  </a:lnTo>
                  <a:lnTo>
                    <a:pt x="1764" y="2371"/>
                  </a:lnTo>
                  <a:lnTo>
                    <a:pt x="1986" y="2535"/>
                  </a:lnTo>
                  <a:lnTo>
                    <a:pt x="2220" y="2687"/>
                  </a:lnTo>
                  <a:lnTo>
                    <a:pt x="2465" y="2838"/>
                  </a:lnTo>
                  <a:lnTo>
                    <a:pt x="2710" y="2979"/>
                  </a:lnTo>
                  <a:lnTo>
                    <a:pt x="2955" y="3119"/>
                  </a:lnTo>
                  <a:lnTo>
                    <a:pt x="3037" y="3165"/>
                  </a:lnTo>
                  <a:lnTo>
                    <a:pt x="3037" y="3154"/>
                  </a:lnTo>
                  <a:lnTo>
                    <a:pt x="3025" y="2196"/>
                  </a:lnTo>
                  <a:lnTo>
                    <a:pt x="3002" y="1262"/>
                  </a:lnTo>
                  <a:lnTo>
                    <a:pt x="2757" y="1227"/>
                  </a:lnTo>
                  <a:lnTo>
                    <a:pt x="2512" y="1192"/>
                  </a:lnTo>
                  <a:lnTo>
                    <a:pt x="2255" y="1133"/>
                  </a:lnTo>
                  <a:lnTo>
                    <a:pt x="2009" y="1063"/>
                  </a:lnTo>
                  <a:lnTo>
                    <a:pt x="1752" y="970"/>
                  </a:lnTo>
                  <a:lnTo>
                    <a:pt x="1496" y="876"/>
                  </a:lnTo>
                  <a:lnTo>
                    <a:pt x="1250" y="760"/>
                  </a:lnTo>
                  <a:lnTo>
                    <a:pt x="993" y="643"/>
                  </a:lnTo>
                  <a:lnTo>
                    <a:pt x="736" y="503"/>
                  </a:lnTo>
                  <a:lnTo>
                    <a:pt x="491" y="351"/>
                  </a:lnTo>
                  <a:lnTo>
                    <a:pt x="246" y="17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A2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886163" y="1572735"/>
              <a:ext cx="59395" cy="37864"/>
            </a:xfrm>
            <a:custGeom>
              <a:avLst/>
              <a:gdLst/>
              <a:ahLst/>
              <a:cxnLst/>
              <a:rect l="l" t="t" r="r" b="b"/>
              <a:pathLst>
                <a:path w="2091" h="1333" extrusionOk="0">
                  <a:moveTo>
                    <a:pt x="129" y="1"/>
                  </a:moveTo>
                  <a:lnTo>
                    <a:pt x="70" y="24"/>
                  </a:lnTo>
                  <a:lnTo>
                    <a:pt x="23" y="71"/>
                  </a:lnTo>
                  <a:lnTo>
                    <a:pt x="0" y="129"/>
                  </a:lnTo>
                  <a:lnTo>
                    <a:pt x="0" y="199"/>
                  </a:lnTo>
                  <a:lnTo>
                    <a:pt x="23" y="258"/>
                  </a:lnTo>
                  <a:lnTo>
                    <a:pt x="70" y="305"/>
                  </a:lnTo>
                  <a:lnTo>
                    <a:pt x="129" y="328"/>
                  </a:lnTo>
                  <a:lnTo>
                    <a:pt x="292" y="363"/>
                  </a:lnTo>
                  <a:lnTo>
                    <a:pt x="502" y="433"/>
                  </a:lnTo>
                  <a:lnTo>
                    <a:pt x="748" y="515"/>
                  </a:lnTo>
                  <a:lnTo>
                    <a:pt x="993" y="620"/>
                  </a:lnTo>
                  <a:lnTo>
                    <a:pt x="1238" y="737"/>
                  </a:lnTo>
                  <a:lnTo>
                    <a:pt x="1355" y="807"/>
                  </a:lnTo>
                  <a:lnTo>
                    <a:pt x="1460" y="888"/>
                  </a:lnTo>
                  <a:lnTo>
                    <a:pt x="1565" y="970"/>
                  </a:lnTo>
                  <a:lnTo>
                    <a:pt x="1647" y="1052"/>
                  </a:lnTo>
                  <a:lnTo>
                    <a:pt x="1717" y="1145"/>
                  </a:lnTo>
                  <a:lnTo>
                    <a:pt x="1775" y="1239"/>
                  </a:lnTo>
                  <a:lnTo>
                    <a:pt x="1799" y="1274"/>
                  </a:lnTo>
                  <a:lnTo>
                    <a:pt x="1834" y="1309"/>
                  </a:lnTo>
                  <a:lnTo>
                    <a:pt x="1892" y="1321"/>
                  </a:lnTo>
                  <a:lnTo>
                    <a:pt x="1927" y="1332"/>
                  </a:lnTo>
                  <a:lnTo>
                    <a:pt x="1962" y="1321"/>
                  </a:lnTo>
                  <a:lnTo>
                    <a:pt x="1997" y="1309"/>
                  </a:lnTo>
                  <a:lnTo>
                    <a:pt x="2056" y="1274"/>
                  </a:lnTo>
                  <a:lnTo>
                    <a:pt x="2079" y="1215"/>
                  </a:lnTo>
                  <a:lnTo>
                    <a:pt x="2091" y="1157"/>
                  </a:lnTo>
                  <a:lnTo>
                    <a:pt x="2079" y="1087"/>
                  </a:lnTo>
                  <a:lnTo>
                    <a:pt x="1986" y="947"/>
                  </a:lnTo>
                  <a:lnTo>
                    <a:pt x="1880" y="818"/>
                  </a:lnTo>
                  <a:lnTo>
                    <a:pt x="1869" y="807"/>
                  </a:lnTo>
                  <a:lnTo>
                    <a:pt x="1764" y="702"/>
                  </a:lnTo>
                  <a:lnTo>
                    <a:pt x="1647" y="608"/>
                  </a:lnTo>
                  <a:lnTo>
                    <a:pt x="1518" y="526"/>
                  </a:lnTo>
                  <a:lnTo>
                    <a:pt x="1390" y="445"/>
                  </a:lnTo>
                  <a:lnTo>
                    <a:pt x="1250" y="375"/>
                  </a:lnTo>
                  <a:lnTo>
                    <a:pt x="1121" y="305"/>
                  </a:lnTo>
                  <a:lnTo>
                    <a:pt x="853" y="199"/>
                  </a:lnTo>
                  <a:lnTo>
                    <a:pt x="607" y="118"/>
                  </a:lnTo>
                  <a:lnTo>
                    <a:pt x="409" y="48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421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1064639" y="1582705"/>
              <a:ext cx="58088" cy="66042"/>
            </a:xfrm>
            <a:custGeom>
              <a:avLst/>
              <a:gdLst/>
              <a:ahLst/>
              <a:cxnLst/>
              <a:rect l="l" t="t" r="r" b="b"/>
              <a:pathLst>
                <a:path w="2045" h="2325" extrusionOk="0">
                  <a:moveTo>
                    <a:pt x="1262" y="0"/>
                  </a:moveTo>
                  <a:lnTo>
                    <a:pt x="1192" y="12"/>
                  </a:lnTo>
                  <a:lnTo>
                    <a:pt x="1145" y="47"/>
                  </a:lnTo>
                  <a:lnTo>
                    <a:pt x="1110" y="105"/>
                  </a:lnTo>
                  <a:lnTo>
                    <a:pt x="1098" y="164"/>
                  </a:lnTo>
                  <a:lnTo>
                    <a:pt x="1110" y="234"/>
                  </a:lnTo>
                  <a:lnTo>
                    <a:pt x="1320" y="771"/>
                  </a:lnTo>
                  <a:lnTo>
                    <a:pt x="1519" y="1273"/>
                  </a:lnTo>
                  <a:lnTo>
                    <a:pt x="1647" y="1670"/>
                  </a:lnTo>
                  <a:lnTo>
                    <a:pt x="1694" y="1799"/>
                  </a:lnTo>
                  <a:lnTo>
                    <a:pt x="1706" y="1881"/>
                  </a:lnTo>
                  <a:lnTo>
                    <a:pt x="1682" y="1927"/>
                  </a:lnTo>
                  <a:lnTo>
                    <a:pt x="1635" y="1962"/>
                  </a:lnTo>
                  <a:lnTo>
                    <a:pt x="1589" y="1974"/>
                  </a:lnTo>
                  <a:lnTo>
                    <a:pt x="1519" y="1986"/>
                  </a:lnTo>
                  <a:lnTo>
                    <a:pt x="1402" y="1986"/>
                  </a:lnTo>
                  <a:lnTo>
                    <a:pt x="1262" y="1974"/>
                  </a:lnTo>
                  <a:lnTo>
                    <a:pt x="1087" y="1927"/>
                  </a:lnTo>
                  <a:lnTo>
                    <a:pt x="853" y="1857"/>
                  </a:lnTo>
                  <a:lnTo>
                    <a:pt x="573" y="1752"/>
                  </a:lnTo>
                  <a:lnTo>
                    <a:pt x="246" y="1600"/>
                  </a:lnTo>
                  <a:lnTo>
                    <a:pt x="176" y="1589"/>
                  </a:lnTo>
                  <a:lnTo>
                    <a:pt x="117" y="1600"/>
                  </a:lnTo>
                  <a:lnTo>
                    <a:pt x="59" y="1635"/>
                  </a:lnTo>
                  <a:lnTo>
                    <a:pt x="24" y="1682"/>
                  </a:lnTo>
                  <a:lnTo>
                    <a:pt x="0" y="1740"/>
                  </a:lnTo>
                  <a:lnTo>
                    <a:pt x="12" y="1810"/>
                  </a:lnTo>
                  <a:lnTo>
                    <a:pt x="47" y="1869"/>
                  </a:lnTo>
                  <a:lnTo>
                    <a:pt x="94" y="1904"/>
                  </a:lnTo>
                  <a:lnTo>
                    <a:pt x="514" y="2091"/>
                  </a:lnTo>
                  <a:lnTo>
                    <a:pt x="701" y="2161"/>
                  </a:lnTo>
                  <a:lnTo>
                    <a:pt x="876" y="2219"/>
                  </a:lnTo>
                  <a:lnTo>
                    <a:pt x="1040" y="2266"/>
                  </a:lnTo>
                  <a:lnTo>
                    <a:pt x="1192" y="2301"/>
                  </a:lnTo>
                  <a:lnTo>
                    <a:pt x="1332" y="2313"/>
                  </a:lnTo>
                  <a:lnTo>
                    <a:pt x="1460" y="2324"/>
                  </a:lnTo>
                  <a:lnTo>
                    <a:pt x="1554" y="2313"/>
                  </a:lnTo>
                  <a:lnTo>
                    <a:pt x="1635" y="2301"/>
                  </a:lnTo>
                  <a:lnTo>
                    <a:pt x="1717" y="2289"/>
                  </a:lnTo>
                  <a:lnTo>
                    <a:pt x="1787" y="2254"/>
                  </a:lnTo>
                  <a:lnTo>
                    <a:pt x="1857" y="2208"/>
                  </a:lnTo>
                  <a:lnTo>
                    <a:pt x="1927" y="2149"/>
                  </a:lnTo>
                  <a:lnTo>
                    <a:pt x="1962" y="2102"/>
                  </a:lnTo>
                  <a:lnTo>
                    <a:pt x="1997" y="2044"/>
                  </a:lnTo>
                  <a:lnTo>
                    <a:pt x="2021" y="1986"/>
                  </a:lnTo>
                  <a:lnTo>
                    <a:pt x="2033" y="1927"/>
                  </a:lnTo>
                  <a:lnTo>
                    <a:pt x="2044" y="1904"/>
                  </a:lnTo>
                  <a:lnTo>
                    <a:pt x="2033" y="1846"/>
                  </a:lnTo>
                  <a:lnTo>
                    <a:pt x="2021" y="1752"/>
                  </a:lnTo>
                  <a:lnTo>
                    <a:pt x="1974" y="1600"/>
                  </a:lnTo>
                  <a:lnTo>
                    <a:pt x="1904" y="1378"/>
                  </a:lnTo>
                  <a:lnTo>
                    <a:pt x="1787" y="1063"/>
                  </a:lnTo>
                  <a:lnTo>
                    <a:pt x="1635" y="643"/>
                  </a:lnTo>
                  <a:lnTo>
                    <a:pt x="1414" y="105"/>
                  </a:lnTo>
                  <a:lnTo>
                    <a:pt x="1378" y="47"/>
                  </a:lnTo>
                  <a:lnTo>
                    <a:pt x="1320" y="12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rgbClr val="421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1016206" y="1548532"/>
              <a:ext cx="29882" cy="17924"/>
            </a:xfrm>
            <a:custGeom>
              <a:avLst/>
              <a:gdLst/>
              <a:ahLst/>
              <a:cxnLst/>
              <a:rect l="l" t="t" r="r" b="b"/>
              <a:pathLst>
                <a:path w="1052" h="631" extrusionOk="0">
                  <a:moveTo>
                    <a:pt x="923" y="0"/>
                  </a:moveTo>
                  <a:lnTo>
                    <a:pt x="105" y="316"/>
                  </a:lnTo>
                  <a:lnTo>
                    <a:pt x="47" y="351"/>
                  </a:lnTo>
                  <a:lnTo>
                    <a:pt x="12" y="397"/>
                  </a:lnTo>
                  <a:lnTo>
                    <a:pt x="0" y="456"/>
                  </a:lnTo>
                  <a:lnTo>
                    <a:pt x="12" y="526"/>
                  </a:lnTo>
                  <a:lnTo>
                    <a:pt x="35" y="573"/>
                  </a:lnTo>
                  <a:lnTo>
                    <a:pt x="70" y="608"/>
                  </a:lnTo>
                  <a:lnTo>
                    <a:pt x="117" y="619"/>
                  </a:lnTo>
                  <a:lnTo>
                    <a:pt x="164" y="631"/>
                  </a:lnTo>
                  <a:lnTo>
                    <a:pt x="222" y="619"/>
                  </a:lnTo>
                  <a:lnTo>
                    <a:pt x="1051" y="304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rgbClr val="421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1123355" y="1543874"/>
              <a:ext cx="29882" cy="17952"/>
            </a:xfrm>
            <a:custGeom>
              <a:avLst/>
              <a:gdLst/>
              <a:ahLst/>
              <a:cxnLst/>
              <a:rect l="l" t="t" r="r" b="b"/>
              <a:pathLst>
                <a:path w="1052" h="632" extrusionOk="0">
                  <a:moveTo>
                    <a:pt x="117" y="1"/>
                  </a:moveTo>
                  <a:lnTo>
                    <a:pt x="1" y="304"/>
                  </a:lnTo>
                  <a:lnTo>
                    <a:pt x="830" y="631"/>
                  </a:lnTo>
                  <a:lnTo>
                    <a:pt x="935" y="631"/>
                  </a:lnTo>
                  <a:lnTo>
                    <a:pt x="982" y="608"/>
                  </a:lnTo>
                  <a:lnTo>
                    <a:pt x="1017" y="573"/>
                  </a:lnTo>
                  <a:lnTo>
                    <a:pt x="1040" y="526"/>
                  </a:lnTo>
                  <a:lnTo>
                    <a:pt x="1052" y="468"/>
                  </a:lnTo>
                  <a:lnTo>
                    <a:pt x="1040" y="410"/>
                  </a:lnTo>
                  <a:lnTo>
                    <a:pt x="1005" y="351"/>
                  </a:lnTo>
                  <a:lnTo>
                    <a:pt x="947" y="316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rgbClr val="421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9"/>
            <p:cNvSpPr/>
            <p:nvPr/>
          </p:nvSpPr>
          <p:spPr>
            <a:xfrm>
              <a:off x="1010554" y="1582705"/>
              <a:ext cx="35194" cy="18918"/>
            </a:xfrm>
            <a:custGeom>
              <a:avLst/>
              <a:gdLst/>
              <a:ahLst/>
              <a:cxnLst/>
              <a:rect l="l" t="t" r="r" b="b"/>
              <a:pathLst>
                <a:path w="1239" h="666" extrusionOk="0">
                  <a:moveTo>
                    <a:pt x="153" y="0"/>
                  </a:moveTo>
                  <a:lnTo>
                    <a:pt x="94" y="24"/>
                  </a:lnTo>
                  <a:lnTo>
                    <a:pt x="36" y="59"/>
                  </a:lnTo>
                  <a:lnTo>
                    <a:pt x="1" y="117"/>
                  </a:lnTo>
                  <a:lnTo>
                    <a:pt x="1" y="175"/>
                  </a:lnTo>
                  <a:lnTo>
                    <a:pt x="12" y="234"/>
                  </a:lnTo>
                  <a:lnTo>
                    <a:pt x="47" y="292"/>
                  </a:lnTo>
                  <a:lnTo>
                    <a:pt x="106" y="327"/>
                  </a:lnTo>
                  <a:lnTo>
                    <a:pt x="1134" y="666"/>
                  </a:lnTo>
                  <a:lnTo>
                    <a:pt x="1239" y="351"/>
                  </a:lnTo>
                  <a:lnTo>
                    <a:pt x="211" y="1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421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9"/>
            <p:cNvSpPr/>
            <p:nvPr/>
          </p:nvSpPr>
          <p:spPr>
            <a:xfrm>
              <a:off x="1010554" y="1588670"/>
              <a:ext cx="26587" cy="16958"/>
            </a:xfrm>
            <a:custGeom>
              <a:avLst/>
              <a:gdLst/>
              <a:ahLst/>
              <a:cxnLst/>
              <a:rect l="l" t="t" r="r" b="b"/>
              <a:pathLst>
                <a:path w="936" h="597" extrusionOk="0">
                  <a:moveTo>
                    <a:pt x="772" y="0"/>
                  </a:moveTo>
                  <a:lnTo>
                    <a:pt x="713" y="12"/>
                  </a:lnTo>
                  <a:lnTo>
                    <a:pt x="94" y="281"/>
                  </a:lnTo>
                  <a:lnTo>
                    <a:pt x="47" y="316"/>
                  </a:lnTo>
                  <a:lnTo>
                    <a:pt x="12" y="363"/>
                  </a:lnTo>
                  <a:lnTo>
                    <a:pt x="1" y="433"/>
                  </a:lnTo>
                  <a:lnTo>
                    <a:pt x="12" y="491"/>
                  </a:lnTo>
                  <a:lnTo>
                    <a:pt x="36" y="538"/>
                  </a:lnTo>
                  <a:lnTo>
                    <a:pt x="71" y="561"/>
                  </a:lnTo>
                  <a:lnTo>
                    <a:pt x="117" y="584"/>
                  </a:lnTo>
                  <a:lnTo>
                    <a:pt x="164" y="596"/>
                  </a:lnTo>
                  <a:lnTo>
                    <a:pt x="199" y="584"/>
                  </a:lnTo>
                  <a:lnTo>
                    <a:pt x="223" y="584"/>
                  </a:lnTo>
                  <a:lnTo>
                    <a:pt x="842" y="316"/>
                  </a:lnTo>
                  <a:lnTo>
                    <a:pt x="888" y="281"/>
                  </a:lnTo>
                  <a:lnTo>
                    <a:pt x="923" y="222"/>
                  </a:lnTo>
                  <a:lnTo>
                    <a:pt x="935" y="164"/>
                  </a:lnTo>
                  <a:lnTo>
                    <a:pt x="923" y="94"/>
                  </a:lnTo>
                  <a:lnTo>
                    <a:pt x="888" y="47"/>
                  </a:lnTo>
                  <a:lnTo>
                    <a:pt x="830" y="12"/>
                  </a:lnTo>
                  <a:lnTo>
                    <a:pt x="772" y="0"/>
                  </a:lnTo>
                  <a:close/>
                </a:path>
              </a:pathLst>
            </a:custGeom>
            <a:solidFill>
              <a:srgbClr val="421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9"/>
            <p:cNvSpPr/>
            <p:nvPr/>
          </p:nvSpPr>
          <p:spPr>
            <a:xfrm>
              <a:off x="1120713" y="1582023"/>
              <a:ext cx="35194" cy="18605"/>
            </a:xfrm>
            <a:custGeom>
              <a:avLst/>
              <a:gdLst/>
              <a:ahLst/>
              <a:cxnLst/>
              <a:rect l="l" t="t" r="r" b="b"/>
              <a:pathLst>
                <a:path w="1239" h="655" extrusionOk="0">
                  <a:moveTo>
                    <a:pt x="1028" y="1"/>
                  </a:moveTo>
                  <a:lnTo>
                    <a:pt x="0" y="340"/>
                  </a:lnTo>
                  <a:lnTo>
                    <a:pt x="105" y="655"/>
                  </a:lnTo>
                  <a:lnTo>
                    <a:pt x="1133" y="316"/>
                  </a:lnTo>
                  <a:lnTo>
                    <a:pt x="1191" y="281"/>
                  </a:lnTo>
                  <a:lnTo>
                    <a:pt x="1226" y="234"/>
                  </a:lnTo>
                  <a:lnTo>
                    <a:pt x="1238" y="176"/>
                  </a:lnTo>
                  <a:lnTo>
                    <a:pt x="1238" y="106"/>
                  </a:lnTo>
                  <a:lnTo>
                    <a:pt x="1203" y="48"/>
                  </a:lnTo>
                  <a:lnTo>
                    <a:pt x="1156" y="13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421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9"/>
            <p:cNvSpPr/>
            <p:nvPr/>
          </p:nvSpPr>
          <p:spPr>
            <a:xfrm>
              <a:off x="1129320" y="1587676"/>
              <a:ext cx="26900" cy="16958"/>
            </a:xfrm>
            <a:custGeom>
              <a:avLst/>
              <a:gdLst/>
              <a:ahLst/>
              <a:cxnLst/>
              <a:rect l="l" t="t" r="r" b="b"/>
              <a:pathLst>
                <a:path w="947" h="597" extrusionOk="0">
                  <a:moveTo>
                    <a:pt x="164" y="0"/>
                  </a:moveTo>
                  <a:lnTo>
                    <a:pt x="106" y="12"/>
                  </a:lnTo>
                  <a:lnTo>
                    <a:pt x="47" y="47"/>
                  </a:lnTo>
                  <a:lnTo>
                    <a:pt x="12" y="106"/>
                  </a:lnTo>
                  <a:lnTo>
                    <a:pt x="1" y="164"/>
                  </a:lnTo>
                  <a:lnTo>
                    <a:pt x="12" y="222"/>
                  </a:lnTo>
                  <a:lnTo>
                    <a:pt x="47" y="281"/>
                  </a:lnTo>
                  <a:lnTo>
                    <a:pt x="94" y="316"/>
                  </a:lnTo>
                  <a:lnTo>
                    <a:pt x="713" y="584"/>
                  </a:lnTo>
                  <a:lnTo>
                    <a:pt x="748" y="596"/>
                  </a:lnTo>
                  <a:lnTo>
                    <a:pt x="818" y="596"/>
                  </a:lnTo>
                  <a:lnTo>
                    <a:pt x="865" y="573"/>
                  </a:lnTo>
                  <a:lnTo>
                    <a:pt x="900" y="538"/>
                  </a:lnTo>
                  <a:lnTo>
                    <a:pt x="923" y="503"/>
                  </a:lnTo>
                  <a:lnTo>
                    <a:pt x="947" y="433"/>
                  </a:lnTo>
                  <a:lnTo>
                    <a:pt x="935" y="374"/>
                  </a:lnTo>
                  <a:lnTo>
                    <a:pt x="900" y="316"/>
                  </a:lnTo>
                  <a:lnTo>
                    <a:pt x="842" y="281"/>
                  </a:lnTo>
                  <a:lnTo>
                    <a:pt x="234" y="12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421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9"/>
            <p:cNvSpPr/>
            <p:nvPr/>
          </p:nvSpPr>
          <p:spPr>
            <a:xfrm>
              <a:off x="1049385" y="1667952"/>
              <a:ext cx="52436" cy="13975"/>
            </a:xfrm>
            <a:custGeom>
              <a:avLst/>
              <a:gdLst/>
              <a:ahLst/>
              <a:cxnLst/>
              <a:rect l="l" t="t" r="r" b="b"/>
              <a:pathLst>
                <a:path w="1846" h="492" extrusionOk="0">
                  <a:moveTo>
                    <a:pt x="1810" y="1"/>
                  </a:moveTo>
                  <a:lnTo>
                    <a:pt x="1133" y="71"/>
                  </a:lnTo>
                  <a:lnTo>
                    <a:pt x="152" y="164"/>
                  </a:lnTo>
                  <a:lnTo>
                    <a:pt x="94" y="176"/>
                  </a:lnTo>
                  <a:lnTo>
                    <a:pt x="35" y="211"/>
                  </a:lnTo>
                  <a:lnTo>
                    <a:pt x="12" y="269"/>
                  </a:lnTo>
                  <a:lnTo>
                    <a:pt x="0" y="339"/>
                  </a:lnTo>
                  <a:lnTo>
                    <a:pt x="12" y="398"/>
                  </a:lnTo>
                  <a:lnTo>
                    <a:pt x="59" y="445"/>
                  </a:lnTo>
                  <a:lnTo>
                    <a:pt x="105" y="480"/>
                  </a:lnTo>
                  <a:lnTo>
                    <a:pt x="164" y="491"/>
                  </a:lnTo>
                  <a:lnTo>
                    <a:pt x="175" y="491"/>
                  </a:lnTo>
                  <a:lnTo>
                    <a:pt x="1168" y="398"/>
                  </a:lnTo>
                  <a:lnTo>
                    <a:pt x="1845" y="339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421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9"/>
            <p:cNvSpPr/>
            <p:nvPr/>
          </p:nvSpPr>
          <p:spPr>
            <a:xfrm>
              <a:off x="758420" y="1358438"/>
              <a:ext cx="153302" cy="277687"/>
            </a:xfrm>
            <a:custGeom>
              <a:avLst/>
              <a:gdLst/>
              <a:ahLst/>
              <a:cxnLst/>
              <a:rect l="l" t="t" r="r" b="b"/>
              <a:pathLst>
                <a:path w="5397" h="9776" extrusionOk="0">
                  <a:moveTo>
                    <a:pt x="3878" y="0"/>
                  </a:moveTo>
                  <a:lnTo>
                    <a:pt x="3715" y="24"/>
                  </a:lnTo>
                  <a:lnTo>
                    <a:pt x="3516" y="59"/>
                  </a:lnTo>
                  <a:lnTo>
                    <a:pt x="3271" y="129"/>
                  </a:lnTo>
                  <a:lnTo>
                    <a:pt x="3014" y="199"/>
                  </a:lnTo>
                  <a:lnTo>
                    <a:pt x="2722" y="292"/>
                  </a:lnTo>
                  <a:lnTo>
                    <a:pt x="2418" y="409"/>
                  </a:lnTo>
                  <a:lnTo>
                    <a:pt x="2115" y="526"/>
                  </a:lnTo>
                  <a:lnTo>
                    <a:pt x="1799" y="654"/>
                  </a:lnTo>
                  <a:lnTo>
                    <a:pt x="1496" y="794"/>
                  </a:lnTo>
                  <a:lnTo>
                    <a:pt x="1204" y="935"/>
                  </a:lnTo>
                  <a:lnTo>
                    <a:pt x="935" y="1075"/>
                  </a:lnTo>
                  <a:lnTo>
                    <a:pt x="690" y="1215"/>
                  </a:lnTo>
                  <a:lnTo>
                    <a:pt x="468" y="1355"/>
                  </a:lnTo>
                  <a:lnTo>
                    <a:pt x="293" y="1483"/>
                  </a:lnTo>
                  <a:lnTo>
                    <a:pt x="164" y="1612"/>
                  </a:lnTo>
                  <a:lnTo>
                    <a:pt x="106" y="1670"/>
                  </a:lnTo>
                  <a:lnTo>
                    <a:pt x="71" y="1752"/>
                  </a:lnTo>
                  <a:lnTo>
                    <a:pt x="36" y="1846"/>
                  </a:lnTo>
                  <a:lnTo>
                    <a:pt x="24" y="1951"/>
                  </a:lnTo>
                  <a:lnTo>
                    <a:pt x="12" y="2067"/>
                  </a:lnTo>
                  <a:lnTo>
                    <a:pt x="1" y="2196"/>
                  </a:lnTo>
                  <a:lnTo>
                    <a:pt x="24" y="2465"/>
                  </a:lnTo>
                  <a:lnTo>
                    <a:pt x="59" y="2768"/>
                  </a:lnTo>
                  <a:lnTo>
                    <a:pt x="117" y="3084"/>
                  </a:lnTo>
                  <a:lnTo>
                    <a:pt x="188" y="3411"/>
                  </a:lnTo>
                  <a:lnTo>
                    <a:pt x="281" y="3738"/>
                  </a:lnTo>
                  <a:lnTo>
                    <a:pt x="374" y="4065"/>
                  </a:lnTo>
                  <a:lnTo>
                    <a:pt x="468" y="4368"/>
                  </a:lnTo>
                  <a:lnTo>
                    <a:pt x="643" y="4894"/>
                  </a:lnTo>
                  <a:lnTo>
                    <a:pt x="783" y="5256"/>
                  </a:lnTo>
                  <a:lnTo>
                    <a:pt x="830" y="5396"/>
                  </a:lnTo>
                  <a:lnTo>
                    <a:pt x="515" y="6587"/>
                  </a:lnTo>
                  <a:lnTo>
                    <a:pt x="281" y="7440"/>
                  </a:lnTo>
                  <a:lnTo>
                    <a:pt x="211" y="7743"/>
                  </a:lnTo>
                  <a:lnTo>
                    <a:pt x="176" y="7895"/>
                  </a:lnTo>
                  <a:lnTo>
                    <a:pt x="3294" y="9776"/>
                  </a:lnTo>
                  <a:lnTo>
                    <a:pt x="3353" y="9600"/>
                  </a:lnTo>
                  <a:lnTo>
                    <a:pt x="3528" y="9145"/>
                  </a:lnTo>
                  <a:lnTo>
                    <a:pt x="3668" y="8818"/>
                  </a:lnTo>
                  <a:lnTo>
                    <a:pt x="3831" y="8444"/>
                  </a:lnTo>
                  <a:lnTo>
                    <a:pt x="4018" y="8035"/>
                  </a:lnTo>
                  <a:lnTo>
                    <a:pt x="4252" y="7603"/>
                  </a:lnTo>
                  <a:lnTo>
                    <a:pt x="4357" y="7381"/>
                  </a:lnTo>
                  <a:lnTo>
                    <a:pt x="4439" y="7171"/>
                  </a:lnTo>
                  <a:lnTo>
                    <a:pt x="4509" y="6973"/>
                  </a:lnTo>
                  <a:lnTo>
                    <a:pt x="4544" y="6797"/>
                  </a:lnTo>
                  <a:lnTo>
                    <a:pt x="4579" y="6634"/>
                  </a:lnTo>
                  <a:lnTo>
                    <a:pt x="4591" y="6482"/>
                  </a:lnTo>
                  <a:lnTo>
                    <a:pt x="4602" y="6342"/>
                  </a:lnTo>
                  <a:lnTo>
                    <a:pt x="4591" y="6213"/>
                  </a:lnTo>
                  <a:lnTo>
                    <a:pt x="4579" y="6108"/>
                  </a:lnTo>
                  <a:lnTo>
                    <a:pt x="4567" y="6015"/>
                  </a:lnTo>
                  <a:lnTo>
                    <a:pt x="4520" y="5863"/>
                  </a:lnTo>
                  <a:lnTo>
                    <a:pt x="4474" y="5781"/>
                  </a:lnTo>
                  <a:lnTo>
                    <a:pt x="4462" y="5746"/>
                  </a:lnTo>
                  <a:lnTo>
                    <a:pt x="4567" y="5723"/>
                  </a:lnTo>
                  <a:lnTo>
                    <a:pt x="4696" y="5688"/>
                  </a:lnTo>
                  <a:lnTo>
                    <a:pt x="4836" y="5630"/>
                  </a:lnTo>
                  <a:lnTo>
                    <a:pt x="4976" y="5548"/>
                  </a:lnTo>
                  <a:lnTo>
                    <a:pt x="5058" y="5489"/>
                  </a:lnTo>
                  <a:lnTo>
                    <a:pt x="5128" y="5431"/>
                  </a:lnTo>
                  <a:lnTo>
                    <a:pt x="5198" y="5361"/>
                  </a:lnTo>
                  <a:lnTo>
                    <a:pt x="5256" y="5279"/>
                  </a:lnTo>
                  <a:lnTo>
                    <a:pt x="5303" y="5197"/>
                  </a:lnTo>
                  <a:lnTo>
                    <a:pt x="5350" y="5092"/>
                  </a:lnTo>
                  <a:lnTo>
                    <a:pt x="5373" y="4987"/>
                  </a:lnTo>
                  <a:lnTo>
                    <a:pt x="5385" y="4894"/>
                  </a:lnTo>
                  <a:lnTo>
                    <a:pt x="5385" y="4812"/>
                  </a:lnTo>
                  <a:lnTo>
                    <a:pt x="5373" y="4719"/>
                  </a:lnTo>
                  <a:lnTo>
                    <a:pt x="5350" y="4648"/>
                  </a:lnTo>
                  <a:lnTo>
                    <a:pt x="5315" y="4578"/>
                  </a:lnTo>
                  <a:lnTo>
                    <a:pt x="5280" y="4508"/>
                  </a:lnTo>
                  <a:lnTo>
                    <a:pt x="5245" y="4450"/>
                  </a:lnTo>
                  <a:lnTo>
                    <a:pt x="5151" y="4357"/>
                  </a:lnTo>
                  <a:lnTo>
                    <a:pt x="5069" y="4286"/>
                  </a:lnTo>
                  <a:lnTo>
                    <a:pt x="4976" y="4240"/>
                  </a:lnTo>
                  <a:lnTo>
                    <a:pt x="5058" y="4170"/>
                  </a:lnTo>
                  <a:lnTo>
                    <a:pt x="5128" y="4100"/>
                  </a:lnTo>
                  <a:lnTo>
                    <a:pt x="5221" y="3994"/>
                  </a:lnTo>
                  <a:lnTo>
                    <a:pt x="5291" y="3866"/>
                  </a:lnTo>
                  <a:lnTo>
                    <a:pt x="5326" y="3784"/>
                  </a:lnTo>
                  <a:lnTo>
                    <a:pt x="5361" y="3702"/>
                  </a:lnTo>
                  <a:lnTo>
                    <a:pt x="5385" y="3621"/>
                  </a:lnTo>
                  <a:lnTo>
                    <a:pt x="5396" y="3527"/>
                  </a:lnTo>
                  <a:lnTo>
                    <a:pt x="5396" y="3422"/>
                  </a:lnTo>
                  <a:lnTo>
                    <a:pt x="5385" y="3317"/>
                  </a:lnTo>
                  <a:lnTo>
                    <a:pt x="5361" y="3212"/>
                  </a:lnTo>
                  <a:lnTo>
                    <a:pt x="5326" y="3130"/>
                  </a:lnTo>
                  <a:lnTo>
                    <a:pt x="5291" y="3060"/>
                  </a:lnTo>
                  <a:lnTo>
                    <a:pt x="5233" y="3002"/>
                  </a:lnTo>
                  <a:lnTo>
                    <a:pt x="5186" y="2955"/>
                  </a:lnTo>
                  <a:lnTo>
                    <a:pt x="5116" y="2932"/>
                  </a:lnTo>
                  <a:lnTo>
                    <a:pt x="5058" y="2908"/>
                  </a:lnTo>
                  <a:lnTo>
                    <a:pt x="4999" y="2885"/>
                  </a:lnTo>
                  <a:lnTo>
                    <a:pt x="4871" y="2873"/>
                  </a:lnTo>
                  <a:lnTo>
                    <a:pt x="4766" y="2885"/>
                  </a:lnTo>
                  <a:lnTo>
                    <a:pt x="4672" y="2897"/>
                  </a:lnTo>
                  <a:lnTo>
                    <a:pt x="4742" y="2745"/>
                  </a:lnTo>
                  <a:lnTo>
                    <a:pt x="4824" y="2570"/>
                  </a:lnTo>
                  <a:lnTo>
                    <a:pt x="4906" y="2348"/>
                  </a:lnTo>
                  <a:lnTo>
                    <a:pt x="4976" y="2114"/>
                  </a:lnTo>
                  <a:lnTo>
                    <a:pt x="5046" y="1869"/>
                  </a:lnTo>
                  <a:lnTo>
                    <a:pt x="5069" y="1752"/>
                  </a:lnTo>
                  <a:lnTo>
                    <a:pt x="5081" y="1635"/>
                  </a:lnTo>
                  <a:lnTo>
                    <a:pt x="5081" y="1530"/>
                  </a:lnTo>
                  <a:lnTo>
                    <a:pt x="5069" y="1437"/>
                  </a:lnTo>
                  <a:lnTo>
                    <a:pt x="5046" y="1343"/>
                  </a:lnTo>
                  <a:lnTo>
                    <a:pt x="5023" y="1273"/>
                  </a:lnTo>
                  <a:lnTo>
                    <a:pt x="4988" y="1203"/>
                  </a:lnTo>
                  <a:lnTo>
                    <a:pt x="4941" y="1145"/>
                  </a:lnTo>
                  <a:lnTo>
                    <a:pt x="4894" y="1086"/>
                  </a:lnTo>
                  <a:lnTo>
                    <a:pt x="4847" y="1040"/>
                  </a:lnTo>
                  <a:lnTo>
                    <a:pt x="4742" y="970"/>
                  </a:lnTo>
                  <a:lnTo>
                    <a:pt x="4637" y="923"/>
                  </a:lnTo>
                  <a:lnTo>
                    <a:pt x="4555" y="888"/>
                  </a:lnTo>
                  <a:lnTo>
                    <a:pt x="4474" y="865"/>
                  </a:lnTo>
                  <a:lnTo>
                    <a:pt x="4474" y="748"/>
                  </a:lnTo>
                  <a:lnTo>
                    <a:pt x="4450" y="631"/>
                  </a:lnTo>
                  <a:lnTo>
                    <a:pt x="4427" y="491"/>
                  </a:lnTo>
                  <a:lnTo>
                    <a:pt x="4369" y="339"/>
                  </a:lnTo>
                  <a:lnTo>
                    <a:pt x="4334" y="269"/>
                  </a:lnTo>
                  <a:lnTo>
                    <a:pt x="4287" y="199"/>
                  </a:lnTo>
                  <a:lnTo>
                    <a:pt x="4228" y="140"/>
                  </a:lnTo>
                  <a:lnTo>
                    <a:pt x="4170" y="82"/>
                  </a:lnTo>
                  <a:lnTo>
                    <a:pt x="4088" y="47"/>
                  </a:lnTo>
                  <a:lnTo>
                    <a:pt x="4007" y="12"/>
                  </a:lnTo>
                  <a:lnTo>
                    <a:pt x="3948" y="12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rgbClr val="ED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9"/>
            <p:cNvSpPr/>
            <p:nvPr/>
          </p:nvSpPr>
          <p:spPr>
            <a:xfrm>
              <a:off x="758420" y="1392270"/>
              <a:ext cx="79988" cy="225280"/>
            </a:xfrm>
            <a:custGeom>
              <a:avLst/>
              <a:gdLst/>
              <a:ahLst/>
              <a:cxnLst/>
              <a:rect l="l" t="t" r="r" b="b"/>
              <a:pathLst>
                <a:path w="2816" h="7931" extrusionOk="0">
                  <a:moveTo>
                    <a:pt x="725" y="1"/>
                  </a:moveTo>
                  <a:lnTo>
                    <a:pt x="538" y="117"/>
                  </a:lnTo>
                  <a:lnTo>
                    <a:pt x="386" y="222"/>
                  </a:lnTo>
                  <a:lnTo>
                    <a:pt x="258" y="316"/>
                  </a:lnTo>
                  <a:lnTo>
                    <a:pt x="164" y="421"/>
                  </a:lnTo>
                  <a:lnTo>
                    <a:pt x="106" y="479"/>
                  </a:lnTo>
                  <a:lnTo>
                    <a:pt x="71" y="561"/>
                  </a:lnTo>
                  <a:lnTo>
                    <a:pt x="36" y="655"/>
                  </a:lnTo>
                  <a:lnTo>
                    <a:pt x="24" y="760"/>
                  </a:lnTo>
                  <a:lnTo>
                    <a:pt x="12" y="876"/>
                  </a:lnTo>
                  <a:lnTo>
                    <a:pt x="1" y="1005"/>
                  </a:lnTo>
                  <a:lnTo>
                    <a:pt x="24" y="1274"/>
                  </a:lnTo>
                  <a:lnTo>
                    <a:pt x="59" y="1577"/>
                  </a:lnTo>
                  <a:lnTo>
                    <a:pt x="117" y="1893"/>
                  </a:lnTo>
                  <a:lnTo>
                    <a:pt x="188" y="2220"/>
                  </a:lnTo>
                  <a:lnTo>
                    <a:pt x="281" y="2547"/>
                  </a:lnTo>
                  <a:lnTo>
                    <a:pt x="374" y="2874"/>
                  </a:lnTo>
                  <a:lnTo>
                    <a:pt x="468" y="3177"/>
                  </a:lnTo>
                  <a:lnTo>
                    <a:pt x="643" y="3703"/>
                  </a:lnTo>
                  <a:lnTo>
                    <a:pt x="783" y="4065"/>
                  </a:lnTo>
                  <a:lnTo>
                    <a:pt x="830" y="4205"/>
                  </a:lnTo>
                  <a:lnTo>
                    <a:pt x="515" y="5396"/>
                  </a:lnTo>
                  <a:lnTo>
                    <a:pt x="281" y="6249"/>
                  </a:lnTo>
                  <a:lnTo>
                    <a:pt x="211" y="6552"/>
                  </a:lnTo>
                  <a:lnTo>
                    <a:pt x="176" y="6704"/>
                  </a:lnTo>
                  <a:lnTo>
                    <a:pt x="2220" y="7931"/>
                  </a:lnTo>
                  <a:lnTo>
                    <a:pt x="2383" y="7592"/>
                  </a:lnTo>
                  <a:lnTo>
                    <a:pt x="2535" y="7277"/>
                  </a:lnTo>
                  <a:lnTo>
                    <a:pt x="2663" y="6949"/>
                  </a:lnTo>
                  <a:lnTo>
                    <a:pt x="2710" y="6798"/>
                  </a:lnTo>
                  <a:lnTo>
                    <a:pt x="2757" y="6634"/>
                  </a:lnTo>
                  <a:lnTo>
                    <a:pt x="2780" y="6459"/>
                  </a:lnTo>
                  <a:lnTo>
                    <a:pt x="2804" y="6295"/>
                  </a:lnTo>
                  <a:lnTo>
                    <a:pt x="2815" y="6109"/>
                  </a:lnTo>
                  <a:lnTo>
                    <a:pt x="2815" y="5922"/>
                  </a:lnTo>
                  <a:lnTo>
                    <a:pt x="2804" y="5723"/>
                  </a:lnTo>
                  <a:lnTo>
                    <a:pt x="2769" y="5513"/>
                  </a:lnTo>
                  <a:lnTo>
                    <a:pt x="2734" y="5291"/>
                  </a:lnTo>
                  <a:lnTo>
                    <a:pt x="2675" y="5046"/>
                  </a:lnTo>
                  <a:lnTo>
                    <a:pt x="2617" y="4871"/>
                  </a:lnTo>
                  <a:lnTo>
                    <a:pt x="2558" y="4684"/>
                  </a:lnTo>
                  <a:lnTo>
                    <a:pt x="2418" y="4322"/>
                  </a:lnTo>
                  <a:lnTo>
                    <a:pt x="2266" y="3971"/>
                  </a:lnTo>
                  <a:lnTo>
                    <a:pt x="2103" y="3609"/>
                  </a:lnTo>
                  <a:lnTo>
                    <a:pt x="1753" y="2909"/>
                  </a:lnTo>
                  <a:lnTo>
                    <a:pt x="1577" y="2558"/>
                  </a:lnTo>
                  <a:lnTo>
                    <a:pt x="1426" y="2208"/>
                  </a:lnTo>
                  <a:lnTo>
                    <a:pt x="1204" y="1671"/>
                  </a:lnTo>
                  <a:lnTo>
                    <a:pt x="1098" y="1402"/>
                  </a:lnTo>
                  <a:lnTo>
                    <a:pt x="1005" y="1122"/>
                  </a:lnTo>
                  <a:lnTo>
                    <a:pt x="923" y="841"/>
                  </a:lnTo>
                  <a:lnTo>
                    <a:pt x="842" y="561"/>
                  </a:lnTo>
                  <a:lnTo>
                    <a:pt x="771" y="28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D17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9"/>
            <p:cNvSpPr/>
            <p:nvPr/>
          </p:nvSpPr>
          <p:spPr>
            <a:xfrm>
              <a:off x="457200" y="1550862"/>
              <a:ext cx="405737" cy="815110"/>
            </a:xfrm>
            <a:custGeom>
              <a:avLst/>
              <a:gdLst/>
              <a:ahLst/>
              <a:cxnLst/>
              <a:rect l="l" t="t" r="r" b="b"/>
              <a:pathLst>
                <a:path w="14284" h="28696" extrusionOk="0">
                  <a:moveTo>
                    <a:pt x="11212" y="0"/>
                  </a:moveTo>
                  <a:lnTo>
                    <a:pt x="11084" y="12"/>
                  </a:lnTo>
                  <a:lnTo>
                    <a:pt x="10955" y="35"/>
                  </a:lnTo>
                  <a:lnTo>
                    <a:pt x="10827" y="82"/>
                  </a:lnTo>
                  <a:lnTo>
                    <a:pt x="10698" y="140"/>
                  </a:lnTo>
                  <a:lnTo>
                    <a:pt x="10581" y="210"/>
                  </a:lnTo>
                  <a:lnTo>
                    <a:pt x="10465" y="292"/>
                  </a:lnTo>
                  <a:lnTo>
                    <a:pt x="10359" y="397"/>
                  </a:lnTo>
                  <a:lnTo>
                    <a:pt x="10266" y="514"/>
                  </a:lnTo>
                  <a:lnTo>
                    <a:pt x="9203" y="1997"/>
                  </a:lnTo>
                  <a:lnTo>
                    <a:pt x="8561" y="2908"/>
                  </a:lnTo>
                  <a:lnTo>
                    <a:pt x="7872" y="3901"/>
                  </a:lnTo>
                  <a:lnTo>
                    <a:pt x="7148" y="4975"/>
                  </a:lnTo>
                  <a:lnTo>
                    <a:pt x="6389" y="6108"/>
                  </a:lnTo>
                  <a:lnTo>
                    <a:pt x="5629" y="7288"/>
                  </a:lnTo>
                  <a:lnTo>
                    <a:pt x="4859" y="8502"/>
                  </a:lnTo>
                  <a:lnTo>
                    <a:pt x="4111" y="9740"/>
                  </a:lnTo>
                  <a:lnTo>
                    <a:pt x="3749" y="10359"/>
                  </a:lnTo>
                  <a:lnTo>
                    <a:pt x="3387" y="10978"/>
                  </a:lnTo>
                  <a:lnTo>
                    <a:pt x="3037" y="11597"/>
                  </a:lnTo>
                  <a:lnTo>
                    <a:pt x="2710" y="12216"/>
                  </a:lnTo>
                  <a:lnTo>
                    <a:pt x="2383" y="12824"/>
                  </a:lnTo>
                  <a:lnTo>
                    <a:pt x="2067" y="13419"/>
                  </a:lnTo>
                  <a:lnTo>
                    <a:pt x="1787" y="14015"/>
                  </a:lnTo>
                  <a:lnTo>
                    <a:pt x="1507" y="14587"/>
                  </a:lnTo>
                  <a:lnTo>
                    <a:pt x="1250" y="15159"/>
                  </a:lnTo>
                  <a:lnTo>
                    <a:pt x="1028" y="15720"/>
                  </a:lnTo>
                  <a:lnTo>
                    <a:pt x="818" y="16257"/>
                  </a:lnTo>
                  <a:lnTo>
                    <a:pt x="631" y="16771"/>
                  </a:lnTo>
                  <a:lnTo>
                    <a:pt x="467" y="17273"/>
                  </a:lnTo>
                  <a:lnTo>
                    <a:pt x="339" y="17752"/>
                  </a:lnTo>
                  <a:lnTo>
                    <a:pt x="269" y="18032"/>
                  </a:lnTo>
                  <a:lnTo>
                    <a:pt x="210" y="18324"/>
                  </a:lnTo>
                  <a:lnTo>
                    <a:pt x="164" y="18616"/>
                  </a:lnTo>
                  <a:lnTo>
                    <a:pt x="117" y="18897"/>
                  </a:lnTo>
                  <a:lnTo>
                    <a:pt x="82" y="19189"/>
                  </a:lnTo>
                  <a:lnTo>
                    <a:pt x="47" y="19481"/>
                  </a:lnTo>
                  <a:lnTo>
                    <a:pt x="12" y="20041"/>
                  </a:lnTo>
                  <a:lnTo>
                    <a:pt x="0" y="20602"/>
                  </a:lnTo>
                  <a:lnTo>
                    <a:pt x="12" y="21162"/>
                  </a:lnTo>
                  <a:lnTo>
                    <a:pt x="47" y="21711"/>
                  </a:lnTo>
                  <a:lnTo>
                    <a:pt x="117" y="22237"/>
                  </a:lnTo>
                  <a:lnTo>
                    <a:pt x="199" y="22762"/>
                  </a:lnTo>
                  <a:lnTo>
                    <a:pt x="304" y="23276"/>
                  </a:lnTo>
                  <a:lnTo>
                    <a:pt x="432" y="23778"/>
                  </a:lnTo>
                  <a:lnTo>
                    <a:pt x="584" y="24257"/>
                  </a:lnTo>
                  <a:lnTo>
                    <a:pt x="748" y="24724"/>
                  </a:lnTo>
                  <a:lnTo>
                    <a:pt x="934" y="25168"/>
                  </a:lnTo>
                  <a:lnTo>
                    <a:pt x="1133" y="25589"/>
                  </a:lnTo>
                  <a:lnTo>
                    <a:pt x="1355" y="25997"/>
                  </a:lnTo>
                  <a:lnTo>
                    <a:pt x="1577" y="26371"/>
                  </a:lnTo>
                  <a:lnTo>
                    <a:pt x="1822" y="26733"/>
                  </a:lnTo>
                  <a:lnTo>
                    <a:pt x="2079" y="27072"/>
                  </a:lnTo>
                  <a:lnTo>
                    <a:pt x="2348" y="27376"/>
                  </a:lnTo>
                  <a:lnTo>
                    <a:pt x="2616" y="27644"/>
                  </a:lnTo>
                  <a:lnTo>
                    <a:pt x="2756" y="27773"/>
                  </a:lnTo>
                  <a:lnTo>
                    <a:pt x="2908" y="27901"/>
                  </a:lnTo>
                  <a:lnTo>
                    <a:pt x="3048" y="28006"/>
                  </a:lnTo>
                  <a:lnTo>
                    <a:pt x="3200" y="28111"/>
                  </a:lnTo>
                  <a:lnTo>
                    <a:pt x="3340" y="28216"/>
                  </a:lnTo>
                  <a:lnTo>
                    <a:pt x="3492" y="28298"/>
                  </a:lnTo>
                  <a:lnTo>
                    <a:pt x="3644" y="28380"/>
                  </a:lnTo>
                  <a:lnTo>
                    <a:pt x="3796" y="28450"/>
                  </a:lnTo>
                  <a:lnTo>
                    <a:pt x="3948" y="28508"/>
                  </a:lnTo>
                  <a:lnTo>
                    <a:pt x="4111" y="28567"/>
                  </a:lnTo>
                  <a:lnTo>
                    <a:pt x="4263" y="28613"/>
                  </a:lnTo>
                  <a:lnTo>
                    <a:pt x="4415" y="28649"/>
                  </a:lnTo>
                  <a:lnTo>
                    <a:pt x="4578" y="28672"/>
                  </a:lnTo>
                  <a:lnTo>
                    <a:pt x="4730" y="28695"/>
                  </a:lnTo>
                  <a:lnTo>
                    <a:pt x="5045" y="28695"/>
                  </a:lnTo>
                  <a:lnTo>
                    <a:pt x="5209" y="28684"/>
                  </a:lnTo>
                  <a:lnTo>
                    <a:pt x="5361" y="28660"/>
                  </a:lnTo>
                  <a:lnTo>
                    <a:pt x="5524" y="28625"/>
                  </a:lnTo>
                  <a:lnTo>
                    <a:pt x="5676" y="28578"/>
                  </a:lnTo>
                  <a:lnTo>
                    <a:pt x="5840" y="28520"/>
                  </a:lnTo>
                  <a:lnTo>
                    <a:pt x="5991" y="28450"/>
                  </a:lnTo>
                  <a:lnTo>
                    <a:pt x="6155" y="28368"/>
                  </a:lnTo>
                  <a:lnTo>
                    <a:pt x="6307" y="28251"/>
                  </a:lnTo>
                  <a:lnTo>
                    <a:pt x="6470" y="28100"/>
                  </a:lnTo>
                  <a:lnTo>
                    <a:pt x="6634" y="27924"/>
                  </a:lnTo>
                  <a:lnTo>
                    <a:pt x="6809" y="27726"/>
                  </a:lnTo>
                  <a:lnTo>
                    <a:pt x="6972" y="27492"/>
                  </a:lnTo>
                  <a:lnTo>
                    <a:pt x="7148" y="27247"/>
                  </a:lnTo>
                  <a:lnTo>
                    <a:pt x="7323" y="26967"/>
                  </a:lnTo>
                  <a:lnTo>
                    <a:pt x="7498" y="26663"/>
                  </a:lnTo>
                  <a:lnTo>
                    <a:pt x="7673" y="26336"/>
                  </a:lnTo>
                  <a:lnTo>
                    <a:pt x="7848" y="25997"/>
                  </a:lnTo>
                  <a:lnTo>
                    <a:pt x="8035" y="25635"/>
                  </a:lnTo>
                  <a:lnTo>
                    <a:pt x="8210" y="25250"/>
                  </a:lnTo>
                  <a:lnTo>
                    <a:pt x="8397" y="24841"/>
                  </a:lnTo>
                  <a:lnTo>
                    <a:pt x="8759" y="23989"/>
                  </a:lnTo>
                  <a:lnTo>
                    <a:pt x="9121" y="23078"/>
                  </a:lnTo>
                  <a:lnTo>
                    <a:pt x="9483" y="22108"/>
                  </a:lnTo>
                  <a:lnTo>
                    <a:pt x="9846" y="21092"/>
                  </a:lnTo>
                  <a:lnTo>
                    <a:pt x="10208" y="20029"/>
                  </a:lnTo>
                  <a:lnTo>
                    <a:pt x="10558" y="18955"/>
                  </a:lnTo>
                  <a:lnTo>
                    <a:pt x="10897" y="17845"/>
                  </a:lnTo>
                  <a:lnTo>
                    <a:pt x="11235" y="16724"/>
                  </a:lnTo>
                  <a:lnTo>
                    <a:pt x="11562" y="15603"/>
                  </a:lnTo>
                  <a:lnTo>
                    <a:pt x="11878" y="14482"/>
                  </a:lnTo>
                  <a:lnTo>
                    <a:pt x="12181" y="13361"/>
                  </a:lnTo>
                  <a:lnTo>
                    <a:pt x="12473" y="12263"/>
                  </a:lnTo>
                  <a:lnTo>
                    <a:pt x="12742" y="11200"/>
                  </a:lnTo>
                  <a:lnTo>
                    <a:pt x="12999" y="10161"/>
                  </a:lnTo>
                  <a:lnTo>
                    <a:pt x="13232" y="9156"/>
                  </a:lnTo>
                  <a:lnTo>
                    <a:pt x="13454" y="8210"/>
                  </a:lnTo>
                  <a:lnTo>
                    <a:pt x="13653" y="7323"/>
                  </a:lnTo>
                  <a:lnTo>
                    <a:pt x="13816" y="6494"/>
                  </a:lnTo>
                  <a:lnTo>
                    <a:pt x="13968" y="5746"/>
                  </a:lnTo>
                  <a:lnTo>
                    <a:pt x="14085" y="5069"/>
                  </a:lnTo>
                  <a:lnTo>
                    <a:pt x="14178" y="4485"/>
                  </a:lnTo>
                  <a:lnTo>
                    <a:pt x="14249" y="3994"/>
                  </a:lnTo>
                  <a:lnTo>
                    <a:pt x="14272" y="3609"/>
                  </a:lnTo>
                  <a:lnTo>
                    <a:pt x="14284" y="3457"/>
                  </a:lnTo>
                  <a:lnTo>
                    <a:pt x="14284" y="3340"/>
                  </a:lnTo>
                  <a:lnTo>
                    <a:pt x="14260" y="3247"/>
                  </a:lnTo>
                  <a:lnTo>
                    <a:pt x="14249" y="3188"/>
                  </a:lnTo>
                  <a:lnTo>
                    <a:pt x="14097" y="2943"/>
                  </a:lnTo>
                  <a:lnTo>
                    <a:pt x="13898" y="2651"/>
                  </a:lnTo>
                  <a:lnTo>
                    <a:pt x="13665" y="2324"/>
                  </a:lnTo>
                  <a:lnTo>
                    <a:pt x="13384" y="1962"/>
                  </a:lnTo>
                  <a:lnTo>
                    <a:pt x="12789" y="1203"/>
                  </a:lnTo>
                  <a:lnTo>
                    <a:pt x="12193" y="456"/>
                  </a:lnTo>
                  <a:lnTo>
                    <a:pt x="12088" y="350"/>
                  </a:lnTo>
                  <a:lnTo>
                    <a:pt x="11983" y="245"/>
                  </a:lnTo>
                  <a:lnTo>
                    <a:pt x="11866" y="175"/>
                  </a:lnTo>
                  <a:lnTo>
                    <a:pt x="11738" y="105"/>
                  </a:lnTo>
                  <a:lnTo>
                    <a:pt x="11621" y="58"/>
                  </a:lnTo>
                  <a:lnTo>
                    <a:pt x="11481" y="23"/>
                  </a:lnTo>
                  <a:lnTo>
                    <a:pt x="113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9"/>
            <p:cNvSpPr/>
            <p:nvPr/>
          </p:nvSpPr>
          <p:spPr>
            <a:xfrm>
              <a:off x="555713" y="1581711"/>
              <a:ext cx="312540" cy="792556"/>
            </a:xfrm>
            <a:custGeom>
              <a:avLst/>
              <a:gdLst/>
              <a:ahLst/>
              <a:cxnLst/>
              <a:rect l="l" t="t" r="r" b="b"/>
              <a:pathLst>
                <a:path w="11003" h="27902" extrusionOk="0">
                  <a:moveTo>
                    <a:pt x="9414" y="0"/>
                  </a:moveTo>
                  <a:lnTo>
                    <a:pt x="9367" y="12"/>
                  </a:lnTo>
                  <a:lnTo>
                    <a:pt x="9332" y="24"/>
                  </a:lnTo>
                  <a:lnTo>
                    <a:pt x="9286" y="47"/>
                  </a:lnTo>
                  <a:lnTo>
                    <a:pt x="9251" y="70"/>
                  </a:lnTo>
                  <a:lnTo>
                    <a:pt x="9227" y="105"/>
                  </a:lnTo>
                  <a:lnTo>
                    <a:pt x="9204" y="152"/>
                  </a:lnTo>
                  <a:lnTo>
                    <a:pt x="9192" y="187"/>
                  </a:lnTo>
                  <a:lnTo>
                    <a:pt x="9192" y="234"/>
                  </a:lnTo>
                  <a:lnTo>
                    <a:pt x="9204" y="269"/>
                  </a:lnTo>
                  <a:lnTo>
                    <a:pt x="9216" y="316"/>
                  </a:lnTo>
                  <a:lnTo>
                    <a:pt x="9239" y="351"/>
                  </a:lnTo>
                  <a:lnTo>
                    <a:pt x="9262" y="386"/>
                  </a:lnTo>
                  <a:lnTo>
                    <a:pt x="9472" y="596"/>
                  </a:lnTo>
                  <a:lnTo>
                    <a:pt x="9683" y="818"/>
                  </a:lnTo>
                  <a:lnTo>
                    <a:pt x="9905" y="1063"/>
                  </a:lnTo>
                  <a:lnTo>
                    <a:pt x="10103" y="1308"/>
                  </a:lnTo>
                  <a:lnTo>
                    <a:pt x="10278" y="1542"/>
                  </a:lnTo>
                  <a:lnTo>
                    <a:pt x="10418" y="1764"/>
                  </a:lnTo>
                  <a:lnTo>
                    <a:pt x="10477" y="1857"/>
                  </a:lnTo>
                  <a:lnTo>
                    <a:pt x="10524" y="1951"/>
                  </a:lnTo>
                  <a:lnTo>
                    <a:pt x="10547" y="2032"/>
                  </a:lnTo>
                  <a:lnTo>
                    <a:pt x="10559" y="2102"/>
                  </a:lnTo>
                  <a:lnTo>
                    <a:pt x="10547" y="2231"/>
                  </a:lnTo>
                  <a:lnTo>
                    <a:pt x="10512" y="2453"/>
                  </a:lnTo>
                  <a:lnTo>
                    <a:pt x="10383" y="3165"/>
                  </a:lnTo>
                  <a:lnTo>
                    <a:pt x="10173" y="4193"/>
                  </a:lnTo>
                  <a:lnTo>
                    <a:pt x="9905" y="5501"/>
                  </a:lnTo>
                  <a:lnTo>
                    <a:pt x="9578" y="7019"/>
                  </a:lnTo>
                  <a:lnTo>
                    <a:pt x="9204" y="8701"/>
                  </a:lnTo>
                  <a:lnTo>
                    <a:pt x="8795" y="10511"/>
                  </a:lnTo>
                  <a:lnTo>
                    <a:pt x="8363" y="12403"/>
                  </a:lnTo>
                  <a:lnTo>
                    <a:pt x="7907" y="14319"/>
                  </a:lnTo>
                  <a:lnTo>
                    <a:pt x="7440" y="16199"/>
                  </a:lnTo>
                  <a:lnTo>
                    <a:pt x="6973" y="18021"/>
                  </a:lnTo>
                  <a:lnTo>
                    <a:pt x="6518" y="19714"/>
                  </a:lnTo>
                  <a:lnTo>
                    <a:pt x="6307" y="20508"/>
                  </a:lnTo>
                  <a:lnTo>
                    <a:pt x="6086" y="21244"/>
                  </a:lnTo>
                  <a:lnTo>
                    <a:pt x="5875" y="21933"/>
                  </a:lnTo>
                  <a:lnTo>
                    <a:pt x="5677" y="22564"/>
                  </a:lnTo>
                  <a:lnTo>
                    <a:pt x="5490" y="23125"/>
                  </a:lnTo>
                  <a:lnTo>
                    <a:pt x="5303" y="23603"/>
                  </a:lnTo>
                  <a:lnTo>
                    <a:pt x="5140" y="24012"/>
                  </a:lnTo>
                  <a:lnTo>
                    <a:pt x="4976" y="24339"/>
                  </a:lnTo>
                  <a:lnTo>
                    <a:pt x="4941" y="24456"/>
                  </a:lnTo>
                  <a:lnTo>
                    <a:pt x="4824" y="24725"/>
                  </a:lnTo>
                  <a:lnTo>
                    <a:pt x="4649" y="25122"/>
                  </a:lnTo>
                  <a:lnTo>
                    <a:pt x="4532" y="25344"/>
                  </a:lnTo>
                  <a:lnTo>
                    <a:pt x="4392" y="25577"/>
                  </a:lnTo>
                  <a:lnTo>
                    <a:pt x="4240" y="25822"/>
                  </a:lnTo>
                  <a:lnTo>
                    <a:pt x="4065" y="26068"/>
                  </a:lnTo>
                  <a:lnTo>
                    <a:pt x="3878" y="26313"/>
                  </a:lnTo>
                  <a:lnTo>
                    <a:pt x="3668" y="26546"/>
                  </a:lnTo>
                  <a:lnTo>
                    <a:pt x="3446" y="26757"/>
                  </a:lnTo>
                  <a:lnTo>
                    <a:pt x="3318" y="26862"/>
                  </a:lnTo>
                  <a:lnTo>
                    <a:pt x="3201" y="26955"/>
                  </a:lnTo>
                  <a:lnTo>
                    <a:pt x="3061" y="27049"/>
                  </a:lnTo>
                  <a:lnTo>
                    <a:pt x="2932" y="27130"/>
                  </a:lnTo>
                  <a:lnTo>
                    <a:pt x="2792" y="27200"/>
                  </a:lnTo>
                  <a:lnTo>
                    <a:pt x="2640" y="27271"/>
                  </a:lnTo>
                  <a:lnTo>
                    <a:pt x="2512" y="27329"/>
                  </a:lnTo>
                  <a:lnTo>
                    <a:pt x="2372" y="27364"/>
                  </a:lnTo>
                  <a:lnTo>
                    <a:pt x="2243" y="27399"/>
                  </a:lnTo>
                  <a:lnTo>
                    <a:pt x="2103" y="27434"/>
                  </a:lnTo>
                  <a:lnTo>
                    <a:pt x="1963" y="27446"/>
                  </a:lnTo>
                  <a:lnTo>
                    <a:pt x="1823" y="27457"/>
                  </a:lnTo>
                  <a:lnTo>
                    <a:pt x="1671" y="27469"/>
                  </a:lnTo>
                  <a:lnTo>
                    <a:pt x="1531" y="27457"/>
                  </a:lnTo>
                  <a:lnTo>
                    <a:pt x="1379" y="27446"/>
                  </a:lnTo>
                  <a:lnTo>
                    <a:pt x="1239" y="27422"/>
                  </a:lnTo>
                  <a:lnTo>
                    <a:pt x="1087" y="27387"/>
                  </a:lnTo>
                  <a:lnTo>
                    <a:pt x="935" y="27352"/>
                  </a:lnTo>
                  <a:lnTo>
                    <a:pt x="783" y="27306"/>
                  </a:lnTo>
                  <a:lnTo>
                    <a:pt x="631" y="27247"/>
                  </a:lnTo>
                  <a:lnTo>
                    <a:pt x="480" y="27189"/>
                  </a:lnTo>
                  <a:lnTo>
                    <a:pt x="328" y="27119"/>
                  </a:lnTo>
                  <a:lnTo>
                    <a:pt x="281" y="27107"/>
                  </a:lnTo>
                  <a:lnTo>
                    <a:pt x="234" y="27095"/>
                  </a:lnTo>
                  <a:lnTo>
                    <a:pt x="199" y="27095"/>
                  </a:lnTo>
                  <a:lnTo>
                    <a:pt x="153" y="27107"/>
                  </a:lnTo>
                  <a:lnTo>
                    <a:pt x="118" y="27130"/>
                  </a:lnTo>
                  <a:lnTo>
                    <a:pt x="83" y="27154"/>
                  </a:lnTo>
                  <a:lnTo>
                    <a:pt x="48" y="27177"/>
                  </a:lnTo>
                  <a:lnTo>
                    <a:pt x="24" y="27224"/>
                  </a:lnTo>
                  <a:lnTo>
                    <a:pt x="12" y="27259"/>
                  </a:lnTo>
                  <a:lnTo>
                    <a:pt x="1" y="27306"/>
                  </a:lnTo>
                  <a:lnTo>
                    <a:pt x="12" y="27341"/>
                  </a:lnTo>
                  <a:lnTo>
                    <a:pt x="24" y="27387"/>
                  </a:lnTo>
                  <a:lnTo>
                    <a:pt x="36" y="27422"/>
                  </a:lnTo>
                  <a:lnTo>
                    <a:pt x="59" y="27457"/>
                  </a:lnTo>
                  <a:lnTo>
                    <a:pt x="94" y="27492"/>
                  </a:lnTo>
                  <a:lnTo>
                    <a:pt x="129" y="27516"/>
                  </a:lnTo>
                  <a:lnTo>
                    <a:pt x="328" y="27609"/>
                  </a:lnTo>
                  <a:lnTo>
                    <a:pt x="538" y="27691"/>
                  </a:lnTo>
                  <a:lnTo>
                    <a:pt x="737" y="27749"/>
                  </a:lnTo>
                  <a:lnTo>
                    <a:pt x="935" y="27808"/>
                  </a:lnTo>
                  <a:lnTo>
                    <a:pt x="1122" y="27854"/>
                  </a:lnTo>
                  <a:lnTo>
                    <a:pt x="1321" y="27878"/>
                  </a:lnTo>
                  <a:lnTo>
                    <a:pt x="1507" y="27901"/>
                  </a:lnTo>
                  <a:lnTo>
                    <a:pt x="1846" y="27901"/>
                  </a:lnTo>
                  <a:lnTo>
                    <a:pt x="1986" y="27890"/>
                  </a:lnTo>
                  <a:lnTo>
                    <a:pt x="2126" y="27878"/>
                  </a:lnTo>
                  <a:lnTo>
                    <a:pt x="2267" y="27854"/>
                  </a:lnTo>
                  <a:lnTo>
                    <a:pt x="2407" y="27819"/>
                  </a:lnTo>
                  <a:lnTo>
                    <a:pt x="2547" y="27773"/>
                  </a:lnTo>
                  <a:lnTo>
                    <a:pt x="2687" y="27738"/>
                  </a:lnTo>
                  <a:lnTo>
                    <a:pt x="2815" y="27679"/>
                  </a:lnTo>
                  <a:lnTo>
                    <a:pt x="2979" y="27609"/>
                  </a:lnTo>
                  <a:lnTo>
                    <a:pt x="3131" y="27516"/>
                  </a:lnTo>
                  <a:lnTo>
                    <a:pt x="3283" y="27434"/>
                  </a:lnTo>
                  <a:lnTo>
                    <a:pt x="3434" y="27329"/>
                  </a:lnTo>
                  <a:lnTo>
                    <a:pt x="3575" y="27224"/>
                  </a:lnTo>
                  <a:lnTo>
                    <a:pt x="3703" y="27119"/>
                  </a:lnTo>
                  <a:lnTo>
                    <a:pt x="3832" y="27002"/>
                  </a:lnTo>
                  <a:lnTo>
                    <a:pt x="3960" y="26885"/>
                  </a:lnTo>
                  <a:lnTo>
                    <a:pt x="4182" y="26628"/>
                  </a:lnTo>
                  <a:lnTo>
                    <a:pt x="4392" y="26371"/>
                  </a:lnTo>
                  <a:lnTo>
                    <a:pt x="4579" y="26114"/>
                  </a:lnTo>
                  <a:lnTo>
                    <a:pt x="4754" y="25857"/>
                  </a:lnTo>
                  <a:lnTo>
                    <a:pt x="4894" y="25600"/>
                  </a:lnTo>
                  <a:lnTo>
                    <a:pt x="5023" y="25355"/>
                  </a:lnTo>
                  <a:lnTo>
                    <a:pt x="5128" y="25145"/>
                  </a:lnTo>
                  <a:lnTo>
                    <a:pt x="5221" y="24946"/>
                  </a:lnTo>
                  <a:lnTo>
                    <a:pt x="5338" y="24643"/>
                  </a:lnTo>
                  <a:lnTo>
                    <a:pt x="5385" y="24514"/>
                  </a:lnTo>
                  <a:lnTo>
                    <a:pt x="5548" y="24176"/>
                  </a:lnTo>
                  <a:lnTo>
                    <a:pt x="5724" y="23755"/>
                  </a:lnTo>
                  <a:lnTo>
                    <a:pt x="5910" y="23253"/>
                  </a:lnTo>
                  <a:lnTo>
                    <a:pt x="6109" y="22681"/>
                  </a:lnTo>
                  <a:lnTo>
                    <a:pt x="6319" y="22038"/>
                  </a:lnTo>
                  <a:lnTo>
                    <a:pt x="6529" y="21338"/>
                  </a:lnTo>
                  <a:lnTo>
                    <a:pt x="6751" y="20590"/>
                  </a:lnTo>
                  <a:lnTo>
                    <a:pt x="6973" y="19784"/>
                  </a:lnTo>
                  <a:lnTo>
                    <a:pt x="7440" y="18068"/>
                  </a:lnTo>
                  <a:lnTo>
                    <a:pt x="7907" y="16234"/>
                  </a:lnTo>
                  <a:lnTo>
                    <a:pt x="8375" y="14319"/>
                  </a:lnTo>
                  <a:lnTo>
                    <a:pt x="8830" y="12392"/>
                  </a:lnTo>
                  <a:lnTo>
                    <a:pt x="9262" y="10488"/>
                  </a:lnTo>
                  <a:lnTo>
                    <a:pt x="9671" y="8666"/>
                  </a:lnTo>
                  <a:lnTo>
                    <a:pt x="10045" y="6973"/>
                  </a:lnTo>
                  <a:lnTo>
                    <a:pt x="10372" y="5454"/>
                  </a:lnTo>
                  <a:lnTo>
                    <a:pt x="10629" y="4158"/>
                  </a:lnTo>
                  <a:lnTo>
                    <a:pt x="10827" y="3130"/>
                  </a:lnTo>
                  <a:lnTo>
                    <a:pt x="10956" y="2429"/>
                  </a:lnTo>
                  <a:lnTo>
                    <a:pt x="10991" y="2208"/>
                  </a:lnTo>
                  <a:lnTo>
                    <a:pt x="11002" y="2091"/>
                  </a:lnTo>
                  <a:lnTo>
                    <a:pt x="10979" y="1962"/>
                  </a:lnTo>
                  <a:lnTo>
                    <a:pt x="10944" y="1822"/>
                  </a:lnTo>
                  <a:lnTo>
                    <a:pt x="10874" y="1682"/>
                  </a:lnTo>
                  <a:lnTo>
                    <a:pt x="10792" y="1530"/>
                  </a:lnTo>
                  <a:lnTo>
                    <a:pt x="10699" y="1378"/>
                  </a:lnTo>
                  <a:lnTo>
                    <a:pt x="10594" y="1226"/>
                  </a:lnTo>
                  <a:lnTo>
                    <a:pt x="10360" y="923"/>
                  </a:lnTo>
                  <a:lnTo>
                    <a:pt x="10115" y="631"/>
                  </a:lnTo>
                  <a:lnTo>
                    <a:pt x="9881" y="386"/>
                  </a:lnTo>
                  <a:lnTo>
                    <a:pt x="9566" y="70"/>
                  </a:lnTo>
                  <a:lnTo>
                    <a:pt x="9531" y="35"/>
                  </a:lnTo>
                  <a:lnTo>
                    <a:pt x="9496" y="24"/>
                  </a:lnTo>
                  <a:lnTo>
                    <a:pt x="9449" y="12"/>
                  </a:lnTo>
                  <a:lnTo>
                    <a:pt x="9414" y="0"/>
                  </a:lnTo>
                  <a:close/>
                </a:path>
              </a:pathLst>
            </a:custGeom>
            <a:solidFill>
              <a:srgbClr val="7021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9"/>
            <p:cNvSpPr/>
            <p:nvPr/>
          </p:nvSpPr>
          <p:spPr>
            <a:xfrm>
              <a:off x="845343" y="1497430"/>
              <a:ext cx="45476" cy="52123"/>
            </a:xfrm>
            <a:custGeom>
              <a:avLst/>
              <a:gdLst/>
              <a:ahLst/>
              <a:cxnLst/>
              <a:rect l="l" t="t" r="r" b="b"/>
              <a:pathLst>
                <a:path w="1601" h="1835" extrusionOk="0">
                  <a:moveTo>
                    <a:pt x="1367" y="1"/>
                  </a:moveTo>
                  <a:lnTo>
                    <a:pt x="1297" y="24"/>
                  </a:lnTo>
                  <a:lnTo>
                    <a:pt x="1168" y="106"/>
                  </a:lnTo>
                  <a:lnTo>
                    <a:pt x="1028" y="188"/>
                  </a:lnTo>
                  <a:lnTo>
                    <a:pt x="841" y="258"/>
                  </a:lnTo>
                  <a:lnTo>
                    <a:pt x="690" y="293"/>
                  </a:lnTo>
                  <a:lnTo>
                    <a:pt x="538" y="316"/>
                  </a:lnTo>
                  <a:lnTo>
                    <a:pt x="374" y="316"/>
                  </a:lnTo>
                  <a:lnTo>
                    <a:pt x="281" y="304"/>
                  </a:lnTo>
                  <a:lnTo>
                    <a:pt x="199" y="293"/>
                  </a:lnTo>
                  <a:lnTo>
                    <a:pt x="129" y="293"/>
                  </a:lnTo>
                  <a:lnTo>
                    <a:pt x="71" y="316"/>
                  </a:lnTo>
                  <a:lnTo>
                    <a:pt x="24" y="351"/>
                  </a:lnTo>
                  <a:lnTo>
                    <a:pt x="1" y="410"/>
                  </a:lnTo>
                  <a:lnTo>
                    <a:pt x="1" y="480"/>
                  </a:lnTo>
                  <a:lnTo>
                    <a:pt x="24" y="538"/>
                  </a:lnTo>
                  <a:lnTo>
                    <a:pt x="71" y="585"/>
                  </a:lnTo>
                  <a:lnTo>
                    <a:pt x="129" y="608"/>
                  </a:lnTo>
                  <a:lnTo>
                    <a:pt x="281" y="643"/>
                  </a:lnTo>
                  <a:lnTo>
                    <a:pt x="549" y="643"/>
                  </a:lnTo>
                  <a:lnTo>
                    <a:pt x="666" y="631"/>
                  </a:lnTo>
                  <a:lnTo>
                    <a:pt x="865" y="585"/>
                  </a:lnTo>
                  <a:lnTo>
                    <a:pt x="947" y="620"/>
                  </a:lnTo>
                  <a:lnTo>
                    <a:pt x="1005" y="666"/>
                  </a:lnTo>
                  <a:lnTo>
                    <a:pt x="1063" y="737"/>
                  </a:lnTo>
                  <a:lnTo>
                    <a:pt x="1110" y="807"/>
                  </a:lnTo>
                  <a:lnTo>
                    <a:pt x="1145" y="888"/>
                  </a:lnTo>
                  <a:lnTo>
                    <a:pt x="1180" y="982"/>
                  </a:lnTo>
                  <a:lnTo>
                    <a:pt x="1227" y="1169"/>
                  </a:lnTo>
                  <a:lnTo>
                    <a:pt x="1250" y="1356"/>
                  </a:lnTo>
                  <a:lnTo>
                    <a:pt x="1262" y="1507"/>
                  </a:lnTo>
                  <a:lnTo>
                    <a:pt x="1274" y="1671"/>
                  </a:lnTo>
                  <a:lnTo>
                    <a:pt x="1285" y="1729"/>
                  </a:lnTo>
                  <a:lnTo>
                    <a:pt x="1320" y="1788"/>
                  </a:lnTo>
                  <a:lnTo>
                    <a:pt x="1367" y="1823"/>
                  </a:lnTo>
                  <a:lnTo>
                    <a:pt x="1425" y="1834"/>
                  </a:lnTo>
                  <a:lnTo>
                    <a:pt x="1437" y="1834"/>
                  </a:lnTo>
                  <a:lnTo>
                    <a:pt x="1495" y="1823"/>
                  </a:lnTo>
                  <a:lnTo>
                    <a:pt x="1554" y="1788"/>
                  </a:lnTo>
                  <a:lnTo>
                    <a:pt x="1589" y="1741"/>
                  </a:lnTo>
                  <a:lnTo>
                    <a:pt x="1601" y="1683"/>
                  </a:lnTo>
                  <a:lnTo>
                    <a:pt x="1601" y="1519"/>
                  </a:lnTo>
                  <a:lnTo>
                    <a:pt x="1589" y="1367"/>
                  </a:lnTo>
                  <a:lnTo>
                    <a:pt x="1566" y="1192"/>
                  </a:lnTo>
                  <a:lnTo>
                    <a:pt x="1531" y="993"/>
                  </a:lnTo>
                  <a:lnTo>
                    <a:pt x="1460" y="795"/>
                  </a:lnTo>
                  <a:lnTo>
                    <a:pt x="1425" y="701"/>
                  </a:lnTo>
                  <a:lnTo>
                    <a:pt x="1379" y="608"/>
                  </a:lnTo>
                  <a:lnTo>
                    <a:pt x="1320" y="515"/>
                  </a:lnTo>
                  <a:lnTo>
                    <a:pt x="1250" y="445"/>
                  </a:lnTo>
                  <a:lnTo>
                    <a:pt x="1425" y="339"/>
                  </a:lnTo>
                  <a:lnTo>
                    <a:pt x="1507" y="293"/>
                  </a:lnTo>
                  <a:lnTo>
                    <a:pt x="1542" y="246"/>
                  </a:lnTo>
                  <a:lnTo>
                    <a:pt x="1566" y="188"/>
                  </a:lnTo>
                  <a:lnTo>
                    <a:pt x="1566" y="118"/>
                  </a:lnTo>
                  <a:lnTo>
                    <a:pt x="1531" y="59"/>
                  </a:lnTo>
                  <a:lnTo>
                    <a:pt x="1484" y="12"/>
                  </a:lnTo>
                  <a:lnTo>
                    <a:pt x="1425" y="1"/>
                  </a:lnTo>
                  <a:close/>
                </a:path>
              </a:pathLst>
            </a:custGeom>
            <a:solidFill>
              <a:srgbClr val="D17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p29"/>
          <p:cNvSpPr/>
          <p:nvPr/>
        </p:nvSpPr>
        <p:spPr>
          <a:xfrm>
            <a:off x="290225" y="2189725"/>
            <a:ext cx="1785300" cy="588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Depression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0" name="Google Shape;500;p29"/>
          <p:cNvSpPr/>
          <p:nvPr/>
        </p:nvSpPr>
        <p:spPr>
          <a:xfrm>
            <a:off x="3679650" y="2142300"/>
            <a:ext cx="1785300" cy="588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Suicide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2" name="Google Shape;502;p29"/>
          <p:cNvSpPr/>
          <p:nvPr/>
        </p:nvSpPr>
        <p:spPr>
          <a:xfrm>
            <a:off x="6637975" y="2142300"/>
            <a:ext cx="1868700" cy="588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Social Media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9" name="Google Shape;56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0"/>
          <p:cNvSpPr txBox="1">
            <a:spLocks noGrp="1"/>
          </p:cNvSpPr>
          <p:nvPr>
            <p:ph type="title"/>
          </p:nvPr>
        </p:nvSpPr>
        <p:spPr>
          <a:xfrm>
            <a:off x="457200" y="104200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Introduction - </a:t>
            </a:r>
            <a:r>
              <a:rPr lang="en-GB">
                <a:solidFill>
                  <a:srgbClr val="C0791B"/>
                </a:solidFill>
                <a:latin typeface="Maven Pro"/>
                <a:ea typeface="Maven Pro"/>
                <a:cs typeface="Maven Pro"/>
                <a:sym typeface="Maven Pro"/>
              </a:rPr>
              <a:t>Dataset</a:t>
            </a:r>
            <a:endParaRPr>
              <a:solidFill>
                <a:schemeClr val="accent6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75" name="Google Shape;5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6400" y="1067975"/>
            <a:ext cx="6141102" cy="3817199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30"/>
          <p:cNvSpPr txBox="1"/>
          <p:nvPr/>
        </p:nvSpPr>
        <p:spPr>
          <a:xfrm>
            <a:off x="498600" y="551800"/>
            <a:ext cx="7335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500 Redditors’  Posts with 5-label Depression Classification, postes are from </a:t>
            </a:r>
            <a:endParaRPr/>
          </a:p>
        </p:txBody>
      </p:sp>
      <p:pic>
        <p:nvPicPr>
          <p:cNvPr id="577" name="Google Shape;577;p30"/>
          <p:cNvPicPr preferRelativeResize="0"/>
          <p:nvPr/>
        </p:nvPicPr>
        <p:blipFill rotWithShape="1">
          <a:blip r:embed="rId4">
            <a:alphaModFix/>
          </a:blip>
          <a:srcRect l="5689" r="19246"/>
          <a:stretch/>
        </p:blipFill>
        <p:spPr>
          <a:xfrm>
            <a:off x="6784225" y="495488"/>
            <a:ext cx="21897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Introduction - </a:t>
            </a:r>
            <a:r>
              <a:rPr lang="en-GB">
                <a:solidFill>
                  <a:srgbClr val="C0791B"/>
                </a:solidFill>
                <a:latin typeface="Maven Pro"/>
                <a:ea typeface="Maven Pro"/>
                <a:cs typeface="Maven Pro"/>
                <a:sym typeface="Maven Pro"/>
              </a:rPr>
              <a:t>Dataset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84" name="Google Shape;5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5050" y="1141333"/>
            <a:ext cx="5512475" cy="33463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5" name="Google Shape;585;p31"/>
          <p:cNvCxnSpPr>
            <a:endCxn id="586" idx="0"/>
          </p:cNvCxnSpPr>
          <p:nvPr/>
        </p:nvCxnSpPr>
        <p:spPr>
          <a:xfrm flipH="1">
            <a:off x="896225" y="1385100"/>
            <a:ext cx="1735200" cy="59160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7" name="Google Shape;587;p31"/>
          <p:cNvCxnSpPr/>
          <p:nvPr/>
        </p:nvCxnSpPr>
        <p:spPr>
          <a:xfrm rot="10800000" flipH="1">
            <a:off x="6339725" y="938975"/>
            <a:ext cx="937800" cy="42420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8" name="Google Shape;588;p31"/>
          <p:cNvCxnSpPr/>
          <p:nvPr/>
        </p:nvCxnSpPr>
        <p:spPr>
          <a:xfrm>
            <a:off x="7138475" y="1363300"/>
            <a:ext cx="468300" cy="110490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6" name="Google Shape;586;p31"/>
          <p:cNvSpPr txBox="1"/>
          <p:nvPr/>
        </p:nvSpPr>
        <p:spPr>
          <a:xfrm>
            <a:off x="60875" y="1976700"/>
            <a:ext cx="1670700" cy="1062000"/>
          </a:xfrm>
          <a:prstGeom prst="rect">
            <a:avLst/>
          </a:prstGeom>
          <a:solidFill>
            <a:srgbClr val="9278B5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User-Index</a:t>
            </a: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from 0 to 499, refer to users have discussed suicide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9" name="Google Shape;589;p31"/>
          <p:cNvSpPr txBox="1"/>
          <p:nvPr/>
        </p:nvSpPr>
        <p:spPr>
          <a:xfrm>
            <a:off x="7412400" y="2468150"/>
            <a:ext cx="1767300" cy="1851000"/>
          </a:xfrm>
          <a:prstGeom prst="rect">
            <a:avLst/>
          </a:prstGeom>
          <a:solidFill>
            <a:srgbClr val="9278B5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Labels </a:t>
            </a:r>
            <a:r>
              <a:rPr lang="en-GB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developed manually by exports </a:t>
            </a: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following the guidelines outlined in Columbia Suicide Severity Rating Scale (C-SSRS)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0" name="Google Shape;590;p31"/>
          <p:cNvSpPr txBox="1"/>
          <p:nvPr/>
        </p:nvSpPr>
        <p:spPr>
          <a:xfrm>
            <a:off x="7328225" y="411475"/>
            <a:ext cx="1735200" cy="591600"/>
          </a:xfrm>
          <a:prstGeom prst="rect">
            <a:avLst/>
          </a:prstGeom>
          <a:solidFill>
            <a:srgbClr val="9278B5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-GB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list of posts </a:t>
            </a: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sent by a particular user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1" name="Google Shape;591;p31"/>
          <p:cNvSpPr/>
          <p:nvPr/>
        </p:nvSpPr>
        <p:spPr>
          <a:xfrm>
            <a:off x="1790100" y="4128950"/>
            <a:ext cx="1543800" cy="1902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2"/>
          <p:cNvSpPr txBox="1">
            <a:spLocks noGrp="1"/>
          </p:cNvSpPr>
          <p:nvPr>
            <p:ph type="title" idx="4294967295"/>
          </p:nvPr>
        </p:nvSpPr>
        <p:spPr>
          <a:xfrm>
            <a:off x="457200" y="259075"/>
            <a:ext cx="8229600" cy="5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- </a:t>
            </a:r>
            <a:r>
              <a:rPr lang="en-GB">
                <a:solidFill>
                  <a:schemeClr val="dk1"/>
                </a:solidFill>
              </a:rPr>
              <a:t>Labels</a:t>
            </a: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598" name="Google Shape;598;p32"/>
          <p:cNvGraphicFramePr/>
          <p:nvPr/>
        </p:nvGraphicFramePr>
        <p:xfrm>
          <a:off x="517525" y="10168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{5D89502C-2F29-44BA-8916-17C32ABC6BEE}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1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91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985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1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C-SSRS-based 5-label Classification</a:t>
                      </a:r>
                      <a:endParaRPr sz="21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5B8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1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Supportive</a:t>
                      </a:r>
                      <a:endParaRPr sz="1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5B83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Roboto"/>
                          <a:ea typeface="Roboto"/>
                          <a:cs typeface="Roboto"/>
                          <a:sym typeface="Roboto"/>
                        </a:rPr>
                        <a:t>participating in discussion but not showing any sign of being at risk in the past or present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2B78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1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Indicator</a:t>
                      </a:r>
                      <a:endParaRPr sz="1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2B786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Roboto"/>
                          <a:ea typeface="Roboto"/>
                          <a:cs typeface="Roboto"/>
                          <a:sym typeface="Roboto"/>
                        </a:rPr>
                        <a:t>supportive but use at-risk language while sharing personal experience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0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14F2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800" b="1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Ideation</a:t>
                      </a:r>
                      <a:endParaRPr sz="1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14F2C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Roboto"/>
                          <a:ea typeface="Roboto"/>
                          <a:cs typeface="Roboto"/>
                          <a:sym typeface="Roboto"/>
                        </a:rPr>
                        <a:t>has thoughts of suicide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2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993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800" b="1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Behavior</a:t>
                      </a:r>
                      <a:endParaRPr sz="1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D993C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Roboto"/>
                          <a:ea typeface="Roboto"/>
                          <a:cs typeface="Roboto"/>
                          <a:sym typeface="Roboto"/>
                        </a:rPr>
                        <a:t>having historical self-harm or planning to commit suicide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6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78B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1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Attempt</a:t>
                      </a:r>
                      <a:endParaRPr sz="1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78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Roboto"/>
                          <a:ea typeface="Roboto"/>
                          <a:cs typeface="Roboto"/>
                          <a:sym typeface="Roboto"/>
                        </a:rPr>
                        <a:t>having deliberate action that may result in intentional death, like writing a public “good bye” note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99" name="Google Shape;599;p3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600" name="Google Shape;600;p32"/>
          <p:cNvSpPr/>
          <p:nvPr/>
        </p:nvSpPr>
        <p:spPr>
          <a:xfrm>
            <a:off x="861717" y="2331061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1" name="Google Shape;601;p32"/>
          <p:cNvGrpSpPr/>
          <p:nvPr/>
        </p:nvGrpSpPr>
        <p:grpSpPr>
          <a:xfrm>
            <a:off x="853965" y="3581332"/>
            <a:ext cx="354778" cy="339271"/>
            <a:chOff x="5045500" y="842250"/>
            <a:chExt cx="503875" cy="481850"/>
          </a:xfrm>
        </p:grpSpPr>
        <p:sp>
          <p:nvSpPr>
            <p:cNvPr id="602" name="Google Shape;602;p32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4" name="Google Shape;604;p32"/>
          <p:cNvGrpSpPr/>
          <p:nvPr/>
        </p:nvGrpSpPr>
        <p:grpSpPr>
          <a:xfrm>
            <a:off x="861704" y="2953295"/>
            <a:ext cx="924978" cy="562502"/>
            <a:chOff x="4075698" y="3206180"/>
            <a:chExt cx="1313702" cy="798895"/>
          </a:xfrm>
        </p:grpSpPr>
        <p:sp>
          <p:nvSpPr>
            <p:cNvPr id="605" name="Google Shape;605;p32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4075698" y="320618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8" name="Google Shape;608;p32"/>
          <p:cNvGrpSpPr/>
          <p:nvPr/>
        </p:nvGrpSpPr>
        <p:grpSpPr>
          <a:xfrm>
            <a:off x="849690" y="4195853"/>
            <a:ext cx="363316" cy="315437"/>
            <a:chOff x="6218300" y="4416175"/>
            <a:chExt cx="516000" cy="448000"/>
          </a:xfrm>
        </p:grpSpPr>
        <p:sp>
          <p:nvSpPr>
            <p:cNvPr id="609" name="Google Shape;609;p32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12" name="Google Shape;612;p32"/>
          <p:cNvSpPr/>
          <p:nvPr/>
        </p:nvSpPr>
        <p:spPr>
          <a:xfrm>
            <a:off x="861733" y="1727344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33"/>
          <p:cNvSpPr txBox="1">
            <a:spLocks noGrp="1"/>
          </p:cNvSpPr>
          <p:nvPr>
            <p:ph type="title" idx="4294967295"/>
          </p:nvPr>
        </p:nvSpPr>
        <p:spPr>
          <a:xfrm>
            <a:off x="557500" y="937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- </a:t>
            </a:r>
            <a:r>
              <a:rPr lang="en-GB">
                <a:solidFill>
                  <a:schemeClr val="dk1"/>
                </a:solidFill>
              </a:rPr>
              <a:t>Description of Dataset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8" name="Google Shape;618;p3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pic>
        <p:nvPicPr>
          <p:cNvPr id="619" name="Google Shape;6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4250" y="1093050"/>
            <a:ext cx="3698634" cy="374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4"/>
          <p:cNvSpPr txBox="1">
            <a:spLocks noGrp="1"/>
          </p:cNvSpPr>
          <p:nvPr>
            <p:ph type="title" idx="4294967295"/>
          </p:nvPr>
        </p:nvSpPr>
        <p:spPr>
          <a:xfrm>
            <a:off x="557500" y="93750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- </a:t>
            </a:r>
            <a:r>
              <a:rPr lang="en-GB">
                <a:solidFill>
                  <a:schemeClr val="dk1"/>
                </a:solidFill>
              </a:rPr>
              <a:t>Description of Dataset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25" name="Google Shape;6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00" y="729116"/>
            <a:ext cx="2879400" cy="1919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9850" y="728351"/>
            <a:ext cx="2879425" cy="191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7000" y="728376"/>
            <a:ext cx="2879400" cy="191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4363" y="2800350"/>
            <a:ext cx="2879425" cy="1919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19450" y="2800350"/>
            <a:ext cx="2879425" cy="1919616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3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631" name="Google Shape;631;p34"/>
          <p:cNvSpPr txBox="1"/>
          <p:nvPr/>
        </p:nvSpPr>
        <p:spPr>
          <a:xfrm>
            <a:off x="1089325" y="2400150"/>
            <a:ext cx="110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Supportive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32" name="Google Shape;632;p34"/>
          <p:cNvSpPr txBox="1"/>
          <p:nvPr/>
        </p:nvSpPr>
        <p:spPr>
          <a:xfrm>
            <a:off x="6812850" y="2371650"/>
            <a:ext cx="110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Ideation 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33" name="Google Shape;633;p34"/>
          <p:cNvSpPr txBox="1"/>
          <p:nvPr/>
        </p:nvSpPr>
        <p:spPr>
          <a:xfrm>
            <a:off x="4008150" y="2400150"/>
            <a:ext cx="110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Indicator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34" name="Google Shape;634;p34"/>
          <p:cNvSpPr txBox="1"/>
          <p:nvPr/>
        </p:nvSpPr>
        <p:spPr>
          <a:xfrm>
            <a:off x="2375875" y="4481350"/>
            <a:ext cx="110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Behavior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35" name="Google Shape;635;p34"/>
          <p:cNvSpPr txBox="1"/>
          <p:nvPr/>
        </p:nvSpPr>
        <p:spPr>
          <a:xfrm>
            <a:off x="5312675" y="4481350"/>
            <a:ext cx="110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Attempt 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DF2EB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AEC9B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ental Disorders Infographics by Slidesgo">
  <a:themeElements>
    <a:clrScheme name="Simple Light">
      <a:dk1>
        <a:srgbClr val="000000"/>
      </a:dk1>
      <a:lt1>
        <a:srgbClr val="FDF5F0"/>
      </a:lt1>
      <a:dk2>
        <a:srgbClr val="434343"/>
      </a:dk2>
      <a:lt2>
        <a:srgbClr val="D9D9D9"/>
      </a:lt2>
      <a:accent1>
        <a:srgbClr val="1F5B83"/>
      </a:accent1>
      <a:accent2>
        <a:srgbClr val="72B786"/>
      </a:accent2>
      <a:accent3>
        <a:srgbClr val="D14F2C"/>
      </a:accent3>
      <a:accent4>
        <a:srgbClr val="FD993C"/>
      </a:accent4>
      <a:accent5>
        <a:srgbClr val="9278B5"/>
      </a:accent5>
      <a:accent6>
        <a:srgbClr val="BE634C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947</Words>
  <Application>Microsoft Macintosh PowerPoint</Application>
  <PresentationFormat>On-screen Show (16:9)</PresentationFormat>
  <Paragraphs>273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Maven Pro</vt:lpstr>
      <vt:lpstr>Fira Sans Extra Condensed</vt:lpstr>
      <vt:lpstr>Roboto</vt:lpstr>
      <vt:lpstr>Fira Sans Extra Condensed SemiBold</vt:lpstr>
      <vt:lpstr>Nunito</vt:lpstr>
      <vt:lpstr>Momentum</vt:lpstr>
      <vt:lpstr>Mental Disorders Infographics by Slidesgo</vt:lpstr>
      <vt:lpstr>PowerPoint Presentation</vt:lpstr>
      <vt:lpstr>Content</vt:lpstr>
      <vt:lpstr>Content</vt:lpstr>
      <vt:lpstr>Introduction - Why this topic?</vt:lpstr>
      <vt:lpstr>Introduction - Dataset</vt:lpstr>
      <vt:lpstr>Introduction - Dataset</vt:lpstr>
      <vt:lpstr>Introduction - Labels</vt:lpstr>
      <vt:lpstr>Introduction - Description of Dataset </vt:lpstr>
      <vt:lpstr>Introduction - Description of Dataset </vt:lpstr>
      <vt:lpstr>Introduction - Description of Dataset  </vt:lpstr>
      <vt:lpstr>Introduction - Description of Dataset  </vt:lpstr>
      <vt:lpstr>Introduction - Description of Dataset  </vt:lpstr>
      <vt:lpstr>Introduction - Description of Dataset  </vt:lpstr>
      <vt:lpstr>Introduction - Description of Dataset  </vt:lpstr>
      <vt:lpstr>Content</vt:lpstr>
      <vt:lpstr>Method - Machine Learning</vt:lpstr>
      <vt:lpstr>Method - Preprocessing the Dataset</vt:lpstr>
      <vt:lpstr>Method - Feature Extraction</vt:lpstr>
      <vt:lpstr>Method - Split Dataset</vt:lpstr>
      <vt:lpstr>Method - Different Models</vt:lpstr>
      <vt:lpstr>Method - Machine Learning</vt:lpstr>
      <vt:lpstr>Content</vt:lpstr>
      <vt:lpstr>Results</vt:lpstr>
      <vt:lpstr>PowerPoint Presentation</vt:lpstr>
      <vt:lpstr>PowerPoint Presentation</vt:lpstr>
      <vt:lpstr>PowerPoint Presentation</vt:lpstr>
      <vt:lpstr>PowerPoint Presentation</vt:lpstr>
      <vt:lpstr>Results</vt:lpstr>
      <vt:lpstr>Results</vt:lpstr>
      <vt:lpstr>Content</vt:lpstr>
      <vt:lpstr>Conclusion - Accomplishment</vt:lpstr>
      <vt:lpstr>Conclusion - Blockers &amp; Solutions</vt:lpstr>
      <vt:lpstr>Conclusion - Experience</vt:lpstr>
      <vt:lpstr>Conclusion - Future</vt:lpstr>
      <vt:lpstr>Conclusion </vt:lpstr>
      <vt:lpstr>Q&amp;A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Amber Wang</cp:lastModifiedBy>
  <cp:revision>1</cp:revision>
  <dcterms:modified xsi:type="dcterms:W3CDTF">2021-12-02T17:43:04Z</dcterms:modified>
</cp:coreProperties>
</file>